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9"/>
  </p:notesMasterIdLst>
  <p:sldIdLst>
    <p:sldId id="256" r:id="rId2"/>
    <p:sldId id="262" r:id="rId3"/>
    <p:sldId id="257" r:id="rId4"/>
    <p:sldId id="258" r:id="rId5"/>
    <p:sldId id="266" r:id="rId6"/>
    <p:sldId id="267" r:id="rId7"/>
    <p:sldId id="264" r:id="rId8"/>
    <p:sldId id="265" r:id="rId9"/>
    <p:sldId id="259" r:id="rId10"/>
    <p:sldId id="260" r:id="rId11"/>
    <p:sldId id="277" r:id="rId12"/>
    <p:sldId id="276" r:id="rId13"/>
    <p:sldId id="274" r:id="rId14"/>
    <p:sldId id="269" r:id="rId15"/>
    <p:sldId id="273" r:id="rId16"/>
    <p:sldId id="279" r:id="rId17"/>
    <p:sldId id="278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Hans Gerd Zangen" initials="LHGZ" lastIdx="2" clrIdx="0">
    <p:extLst>
      <p:ext uri="{19B8F6BF-5375-455C-9EA6-DF929625EA0E}">
        <p15:presenceInfo xmlns:p15="http://schemas.microsoft.com/office/powerpoint/2012/main" userId="S::ZangenL@basfad.basf.net::ca1be53b-4b2a-492c-84cf-e7124fb737b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15685-DF4F-49DF-F8EC-FF80AFB3E00B}" v="1" dt="2020-09-11T13:16:34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86420"/>
  </p:normalViewPr>
  <p:slideViewPr>
    <p:cSldViewPr snapToGrid="0" snapToObjects="1">
      <p:cViewPr>
        <p:scale>
          <a:sx n="131" d="100"/>
          <a:sy n="131" d="100"/>
        </p:scale>
        <p:origin x="144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2T16:56:47.294" idx="1">
    <p:pos x="10" y="10"/>
    <p:text>To be done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2T16:56:58.910" idx="2">
    <p:pos x="10" y="10"/>
    <p:text>to be done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A7085-534C-8A4A-96CA-53DAB3CC5978}" type="doc">
      <dgm:prSet loTypeId="urn:microsoft.com/office/officeart/2005/8/layout/vList4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69205B25-EF4D-7742-9783-BB3F52DAE4F1}">
      <dgm:prSet phldrT="[Text]"/>
      <dgm:spPr/>
      <dgm:t>
        <a:bodyPr/>
        <a:lstStyle/>
        <a:p>
          <a:r>
            <a:rPr lang="de-DE" dirty="0"/>
            <a:t>Verkaufserlös durch Gemüse in Deutschland 2019 </a:t>
          </a:r>
        </a:p>
      </dgm:t>
    </dgm:pt>
    <dgm:pt modelId="{28AC0424-561B-E445-9F98-A90CEE32EEB7}" type="parTrans" cxnId="{37088800-E641-B24D-B236-56AF246990B2}">
      <dgm:prSet/>
      <dgm:spPr/>
      <dgm:t>
        <a:bodyPr/>
        <a:lstStyle/>
        <a:p>
          <a:endParaRPr lang="de-DE"/>
        </a:p>
      </dgm:t>
    </dgm:pt>
    <dgm:pt modelId="{9C8A9451-2EF8-844C-92D5-259795D57BD2}" type="sibTrans" cxnId="{37088800-E641-B24D-B236-56AF246990B2}">
      <dgm:prSet/>
      <dgm:spPr/>
      <dgm:t>
        <a:bodyPr/>
        <a:lstStyle/>
        <a:p>
          <a:endParaRPr lang="de-DE"/>
        </a:p>
      </dgm:t>
    </dgm:pt>
    <dgm:pt modelId="{E9333F9F-51CD-6045-A972-BA273FDE6FA7}">
      <dgm:prSet phldrT="[Text]"/>
      <dgm:spPr/>
      <dgm:t>
        <a:bodyPr/>
        <a:lstStyle/>
        <a:p>
          <a:r>
            <a:rPr lang="de-DE" dirty="0"/>
            <a:t>Anbaufläche von Gemüse in Deutschland  </a:t>
          </a:r>
        </a:p>
      </dgm:t>
    </dgm:pt>
    <dgm:pt modelId="{9E9BFED4-3E7F-8645-98F9-DA9B45621BA3}" type="parTrans" cxnId="{36B075B7-50B0-7447-B7BE-24FEA8F88D6D}">
      <dgm:prSet/>
      <dgm:spPr/>
      <dgm:t>
        <a:bodyPr/>
        <a:lstStyle/>
        <a:p>
          <a:endParaRPr lang="de-DE"/>
        </a:p>
      </dgm:t>
    </dgm:pt>
    <dgm:pt modelId="{AA6FB39C-CFFC-F340-A6DB-AFA039A46DA4}" type="sibTrans" cxnId="{36B075B7-50B0-7447-B7BE-24FEA8F88D6D}">
      <dgm:prSet/>
      <dgm:spPr/>
      <dgm:t>
        <a:bodyPr/>
        <a:lstStyle/>
        <a:p>
          <a:endParaRPr lang="de-DE"/>
        </a:p>
      </dgm:t>
    </dgm:pt>
    <dgm:pt modelId="{FFCD036A-3987-6C4E-BB65-74667D44E7DB}">
      <dgm:prSet phldrT="[Text]"/>
      <dgm:spPr/>
      <dgm:t>
        <a:bodyPr/>
        <a:lstStyle/>
        <a:p>
          <a:r>
            <a:rPr lang="de-DE" dirty="0">
              <a:latin typeface="+mn-lt"/>
              <a:ea typeface="Baskerville" panose="02020502070401020303" pitchFamily="18" charset="0"/>
              <a:cs typeface="Al Bayan Plain" pitchFamily="2" charset="-78"/>
            </a:rPr>
            <a:t>Betriebe im Freilandgemüseanbau in Deutschland</a:t>
          </a:r>
        </a:p>
      </dgm:t>
    </dgm:pt>
    <dgm:pt modelId="{1F4CD231-3A30-7E4F-AB50-76AE9D6BEE50}" type="sibTrans" cxnId="{979F0262-1378-9147-8405-6D35039BC6C2}">
      <dgm:prSet/>
      <dgm:spPr/>
      <dgm:t>
        <a:bodyPr/>
        <a:lstStyle/>
        <a:p>
          <a:endParaRPr lang="de-DE"/>
        </a:p>
      </dgm:t>
    </dgm:pt>
    <dgm:pt modelId="{B931302C-D9FF-A940-AE16-1D3C0C90D6FA}" type="parTrans" cxnId="{979F0262-1378-9147-8405-6D35039BC6C2}">
      <dgm:prSet/>
      <dgm:spPr/>
      <dgm:t>
        <a:bodyPr/>
        <a:lstStyle/>
        <a:p>
          <a:endParaRPr lang="de-DE"/>
        </a:p>
      </dgm:t>
    </dgm:pt>
    <dgm:pt modelId="{74970899-A43E-5B4A-BA2A-4E87FAC46E55}" type="pres">
      <dgm:prSet presAssocID="{8C9A7085-534C-8A4A-96CA-53DAB3CC5978}" presName="linear" presStyleCnt="0">
        <dgm:presLayoutVars>
          <dgm:dir/>
          <dgm:resizeHandles val="exact"/>
        </dgm:presLayoutVars>
      </dgm:prSet>
      <dgm:spPr/>
    </dgm:pt>
    <dgm:pt modelId="{0D167BD0-60E7-F44E-8C96-DD271C799CF8}" type="pres">
      <dgm:prSet presAssocID="{FFCD036A-3987-6C4E-BB65-74667D44E7DB}" presName="comp" presStyleCnt="0"/>
      <dgm:spPr/>
    </dgm:pt>
    <dgm:pt modelId="{C613B3F7-08BA-8F4E-9C48-82C13E0612DB}" type="pres">
      <dgm:prSet presAssocID="{FFCD036A-3987-6C4E-BB65-74667D44E7DB}" presName="box" presStyleLbl="node1" presStyleIdx="0" presStyleCnt="3"/>
      <dgm:spPr/>
    </dgm:pt>
    <dgm:pt modelId="{10BE67A4-CBD3-B04B-804E-368E6BA9AE4E}" type="pres">
      <dgm:prSet presAssocID="{FFCD036A-3987-6C4E-BB65-74667D44E7DB}" presName="img" presStyleLbl="fgImgPlace1" presStyleIdx="0" presStyleCnt="3"/>
      <dgm:spPr/>
    </dgm:pt>
    <dgm:pt modelId="{1986A9AA-133A-C04D-829B-39D54A432AFF}" type="pres">
      <dgm:prSet presAssocID="{FFCD036A-3987-6C4E-BB65-74667D44E7DB}" presName="text" presStyleLbl="node1" presStyleIdx="0" presStyleCnt="3">
        <dgm:presLayoutVars>
          <dgm:bulletEnabled val="1"/>
        </dgm:presLayoutVars>
      </dgm:prSet>
      <dgm:spPr/>
    </dgm:pt>
    <dgm:pt modelId="{F1C3050B-9CFB-6F46-A5DD-FCB151B832EA}" type="pres">
      <dgm:prSet presAssocID="{1F4CD231-3A30-7E4F-AB50-76AE9D6BEE50}" presName="spacer" presStyleCnt="0"/>
      <dgm:spPr/>
    </dgm:pt>
    <dgm:pt modelId="{F2F9468A-012A-B34F-BE3B-9E8FFF8A665B}" type="pres">
      <dgm:prSet presAssocID="{69205B25-EF4D-7742-9783-BB3F52DAE4F1}" presName="comp" presStyleCnt="0"/>
      <dgm:spPr/>
    </dgm:pt>
    <dgm:pt modelId="{97761B66-8BCE-A94E-AB4C-B7E11B0FE650}" type="pres">
      <dgm:prSet presAssocID="{69205B25-EF4D-7742-9783-BB3F52DAE4F1}" presName="box" presStyleLbl="node1" presStyleIdx="1" presStyleCnt="3"/>
      <dgm:spPr/>
    </dgm:pt>
    <dgm:pt modelId="{94CC61BF-64C2-8943-8A7C-43BC3F4FC213}" type="pres">
      <dgm:prSet presAssocID="{69205B25-EF4D-7742-9783-BB3F52DAE4F1}" presName="img" presStyleLbl="fgImgPlace1" presStyleIdx="1" presStyleCnt="3" custLinFactNeighborX="970" custLinFactNeighborY="280"/>
      <dgm:spPr/>
    </dgm:pt>
    <dgm:pt modelId="{47544FF0-0612-E64D-AD53-590316205682}" type="pres">
      <dgm:prSet presAssocID="{69205B25-EF4D-7742-9783-BB3F52DAE4F1}" presName="text" presStyleLbl="node1" presStyleIdx="1" presStyleCnt="3">
        <dgm:presLayoutVars>
          <dgm:bulletEnabled val="1"/>
        </dgm:presLayoutVars>
      </dgm:prSet>
      <dgm:spPr/>
    </dgm:pt>
    <dgm:pt modelId="{0F4E8C70-860F-A94F-B093-5D9AA5483664}" type="pres">
      <dgm:prSet presAssocID="{9C8A9451-2EF8-844C-92D5-259795D57BD2}" presName="spacer" presStyleCnt="0"/>
      <dgm:spPr/>
    </dgm:pt>
    <dgm:pt modelId="{3250D4E7-7CAE-0E4D-8035-40151921E5D7}" type="pres">
      <dgm:prSet presAssocID="{E9333F9F-51CD-6045-A972-BA273FDE6FA7}" presName="comp" presStyleCnt="0"/>
      <dgm:spPr/>
    </dgm:pt>
    <dgm:pt modelId="{9296296E-DEB0-BE42-A494-06BF4B1D3BBD}" type="pres">
      <dgm:prSet presAssocID="{E9333F9F-51CD-6045-A972-BA273FDE6FA7}" presName="box" presStyleLbl="node1" presStyleIdx="2" presStyleCnt="3"/>
      <dgm:spPr/>
    </dgm:pt>
    <dgm:pt modelId="{B4564815-42A9-6D42-A544-DD171DDDD7CB}" type="pres">
      <dgm:prSet presAssocID="{E9333F9F-51CD-6045-A972-BA273FDE6FA7}" presName="img" presStyleLbl="fgImgPlace1" presStyleIdx="2" presStyleCnt="3"/>
      <dgm:spPr/>
    </dgm:pt>
    <dgm:pt modelId="{4C817161-9585-8341-BA99-64AA7F23BC28}" type="pres">
      <dgm:prSet presAssocID="{E9333F9F-51CD-6045-A972-BA273FDE6FA7}" presName="text" presStyleLbl="node1" presStyleIdx="2" presStyleCnt="3">
        <dgm:presLayoutVars>
          <dgm:bulletEnabled val="1"/>
        </dgm:presLayoutVars>
      </dgm:prSet>
      <dgm:spPr/>
    </dgm:pt>
  </dgm:ptLst>
  <dgm:cxnLst>
    <dgm:cxn modelId="{37088800-E641-B24D-B236-56AF246990B2}" srcId="{8C9A7085-534C-8A4A-96CA-53DAB3CC5978}" destId="{69205B25-EF4D-7742-9783-BB3F52DAE4F1}" srcOrd="1" destOrd="0" parTransId="{28AC0424-561B-E445-9F98-A90CEE32EEB7}" sibTransId="{9C8A9451-2EF8-844C-92D5-259795D57BD2}"/>
    <dgm:cxn modelId="{3BA73C02-8653-DE41-8B82-84391269AA0C}" type="presOf" srcId="{E9333F9F-51CD-6045-A972-BA273FDE6FA7}" destId="{4C817161-9585-8341-BA99-64AA7F23BC28}" srcOrd="1" destOrd="0" presId="urn:microsoft.com/office/officeart/2005/8/layout/vList4"/>
    <dgm:cxn modelId="{FD749A48-F759-8748-87E0-9A0591309336}" type="presOf" srcId="{69205B25-EF4D-7742-9783-BB3F52DAE4F1}" destId="{47544FF0-0612-E64D-AD53-590316205682}" srcOrd="1" destOrd="0" presId="urn:microsoft.com/office/officeart/2005/8/layout/vList4"/>
    <dgm:cxn modelId="{8B21894B-4F97-5F4F-8DD3-41F3C0990816}" type="presOf" srcId="{8C9A7085-534C-8A4A-96CA-53DAB3CC5978}" destId="{74970899-A43E-5B4A-BA2A-4E87FAC46E55}" srcOrd="0" destOrd="0" presId="urn:microsoft.com/office/officeart/2005/8/layout/vList4"/>
    <dgm:cxn modelId="{979F0262-1378-9147-8405-6D35039BC6C2}" srcId="{8C9A7085-534C-8A4A-96CA-53DAB3CC5978}" destId="{FFCD036A-3987-6C4E-BB65-74667D44E7DB}" srcOrd="0" destOrd="0" parTransId="{B931302C-D9FF-A940-AE16-1D3C0C90D6FA}" sibTransId="{1F4CD231-3A30-7E4F-AB50-76AE9D6BEE50}"/>
    <dgm:cxn modelId="{F6ED3A8C-4DE9-2A4E-A3D0-369559640766}" type="presOf" srcId="{69205B25-EF4D-7742-9783-BB3F52DAE4F1}" destId="{97761B66-8BCE-A94E-AB4C-B7E11B0FE650}" srcOrd="0" destOrd="0" presId="urn:microsoft.com/office/officeart/2005/8/layout/vList4"/>
    <dgm:cxn modelId="{DB631296-EAC9-914B-86FB-90F520A6B5AF}" type="presOf" srcId="{FFCD036A-3987-6C4E-BB65-74667D44E7DB}" destId="{1986A9AA-133A-C04D-829B-39D54A432AFF}" srcOrd="1" destOrd="0" presId="urn:microsoft.com/office/officeart/2005/8/layout/vList4"/>
    <dgm:cxn modelId="{3FD17CA8-5BB4-6D4A-9BBC-A2179890F848}" type="presOf" srcId="{FFCD036A-3987-6C4E-BB65-74667D44E7DB}" destId="{C613B3F7-08BA-8F4E-9C48-82C13E0612DB}" srcOrd="0" destOrd="0" presId="urn:microsoft.com/office/officeart/2005/8/layout/vList4"/>
    <dgm:cxn modelId="{36B075B7-50B0-7447-B7BE-24FEA8F88D6D}" srcId="{8C9A7085-534C-8A4A-96CA-53DAB3CC5978}" destId="{E9333F9F-51CD-6045-A972-BA273FDE6FA7}" srcOrd="2" destOrd="0" parTransId="{9E9BFED4-3E7F-8645-98F9-DA9B45621BA3}" sibTransId="{AA6FB39C-CFFC-F340-A6DB-AFA039A46DA4}"/>
    <dgm:cxn modelId="{0C54A5E4-E75B-664D-B622-7B0A65F06060}" type="presOf" srcId="{E9333F9F-51CD-6045-A972-BA273FDE6FA7}" destId="{9296296E-DEB0-BE42-A494-06BF4B1D3BBD}" srcOrd="0" destOrd="0" presId="urn:microsoft.com/office/officeart/2005/8/layout/vList4"/>
    <dgm:cxn modelId="{9D54B5CF-159B-EC43-9D01-13100C4B72BD}" type="presParOf" srcId="{74970899-A43E-5B4A-BA2A-4E87FAC46E55}" destId="{0D167BD0-60E7-F44E-8C96-DD271C799CF8}" srcOrd="0" destOrd="0" presId="urn:microsoft.com/office/officeart/2005/8/layout/vList4"/>
    <dgm:cxn modelId="{0F0E6CA6-5902-5041-B635-A1E94E0D0AF8}" type="presParOf" srcId="{0D167BD0-60E7-F44E-8C96-DD271C799CF8}" destId="{C613B3F7-08BA-8F4E-9C48-82C13E0612DB}" srcOrd="0" destOrd="0" presId="urn:microsoft.com/office/officeart/2005/8/layout/vList4"/>
    <dgm:cxn modelId="{89964C5E-504B-A04C-AC65-3E9BF5BF9F21}" type="presParOf" srcId="{0D167BD0-60E7-F44E-8C96-DD271C799CF8}" destId="{10BE67A4-CBD3-B04B-804E-368E6BA9AE4E}" srcOrd="1" destOrd="0" presId="urn:microsoft.com/office/officeart/2005/8/layout/vList4"/>
    <dgm:cxn modelId="{1236AB0A-084D-3849-93EE-2CD969BB3965}" type="presParOf" srcId="{0D167BD0-60E7-F44E-8C96-DD271C799CF8}" destId="{1986A9AA-133A-C04D-829B-39D54A432AFF}" srcOrd="2" destOrd="0" presId="urn:microsoft.com/office/officeart/2005/8/layout/vList4"/>
    <dgm:cxn modelId="{3B09E329-DACC-EC40-90D0-851BA5D7B644}" type="presParOf" srcId="{74970899-A43E-5B4A-BA2A-4E87FAC46E55}" destId="{F1C3050B-9CFB-6F46-A5DD-FCB151B832EA}" srcOrd="1" destOrd="0" presId="urn:microsoft.com/office/officeart/2005/8/layout/vList4"/>
    <dgm:cxn modelId="{6D43B6D9-6C6E-1D44-822B-28D2FC7B14FC}" type="presParOf" srcId="{74970899-A43E-5B4A-BA2A-4E87FAC46E55}" destId="{F2F9468A-012A-B34F-BE3B-9E8FFF8A665B}" srcOrd="2" destOrd="0" presId="urn:microsoft.com/office/officeart/2005/8/layout/vList4"/>
    <dgm:cxn modelId="{E05FC2C6-DB97-A44B-91D0-EE7BA2B801FC}" type="presParOf" srcId="{F2F9468A-012A-B34F-BE3B-9E8FFF8A665B}" destId="{97761B66-8BCE-A94E-AB4C-B7E11B0FE650}" srcOrd="0" destOrd="0" presId="urn:microsoft.com/office/officeart/2005/8/layout/vList4"/>
    <dgm:cxn modelId="{388062F4-6A8A-3B41-9617-7A673AC856E0}" type="presParOf" srcId="{F2F9468A-012A-B34F-BE3B-9E8FFF8A665B}" destId="{94CC61BF-64C2-8943-8A7C-43BC3F4FC213}" srcOrd="1" destOrd="0" presId="urn:microsoft.com/office/officeart/2005/8/layout/vList4"/>
    <dgm:cxn modelId="{2AEE268D-2107-4147-B872-3D183539F4AB}" type="presParOf" srcId="{F2F9468A-012A-B34F-BE3B-9E8FFF8A665B}" destId="{47544FF0-0612-E64D-AD53-590316205682}" srcOrd="2" destOrd="0" presId="urn:microsoft.com/office/officeart/2005/8/layout/vList4"/>
    <dgm:cxn modelId="{1A5675E4-8344-E44F-A3E6-FF6D0BB15B8E}" type="presParOf" srcId="{74970899-A43E-5B4A-BA2A-4E87FAC46E55}" destId="{0F4E8C70-860F-A94F-B093-5D9AA5483664}" srcOrd="3" destOrd="0" presId="urn:microsoft.com/office/officeart/2005/8/layout/vList4"/>
    <dgm:cxn modelId="{3DB12543-5405-B74F-8DE7-8263AC73EAA4}" type="presParOf" srcId="{74970899-A43E-5B4A-BA2A-4E87FAC46E55}" destId="{3250D4E7-7CAE-0E4D-8035-40151921E5D7}" srcOrd="4" destOrd="0" presId="urn:microsoft.com/office/officeart/2005/8/layout/vList4"/>
    <dgm:cxn modelId="{E3F11150-2EC1-5646-80BE-3FBFA13491CA}" type="presParOf" srcId="{3250D4E7-7CAE-0E4D-8035-40151921E5D7}" destId="{9296296E-DEB0-BE42-A494-06BF4B1D3BBD}" srcOrd="0" destOrd="0" presId="urn:microsoft.com/office/officeart/2005/8/layout/vList4"/>
    <dgm:cxn modelId="{E265EAF6-65E0-F048-821D-92B183EB421B}" type="presParOf" srcId="{3250D4E7-7CAE-0E4D-8035-40151921E5D7}" destId="{B4564815-42A9-6D42-A544-DD171DDDD7CB}" srcOrd="1" destOrd="0" presId="urn:microsoft.com/office/officeart/2005/8/layout/vList4"/>
    <dgm:cxn modelId="{203BBB7B-B8C4-134E-B185-2E44D2FA3CD0}" type="presParOf" srcId="{3250D4E7-7CAE-0E4D-8035-40151921E5D7}" destId="{4C817161-9585-8341-BA99-64AA7F23BC2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582CE0-8944-B343-ADCE-3BABEF9D1872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057E8E1-9FB3-A147-94B5-E6AC5C8A69D8}">
      <dgm:prSet custT="1"/>
      <dgm:spPr/>
      <dgm:t>
        <a:bodyPr/>
        <a:lstStyle/>
        <a:p>
          <a:r>
            <a:rPr lang="de-DE" sz="1800" dirty="0"/>
            <a:t>Standortgemäße Sortenwahl</a:t>
          </a:r>
        </a:p>
      </dgm:t>
    </dgm:pt>
    <dgm:pt modelId="{0BA76AD4-CA68-1D4C-88B3-2F17F367897E}" type="parTrans" cxnId="{EF444A7B-0959-F44C-B268-C0B514CA2BC0}">
      <dgm:prSet/>
      <dgm:spPr/>
      <dgm:t>
        <a:bodyPr/>
        <a:lstStyle/>
        <a:p>
          <a:endParaRPr lang="de-DE"/>
        </a:p>
      </dgm:t>
    </dgm:pt>
    <dgm:pt modelId="{150B0BED-A99F-D849-9523-00FC3C379DB0}" type="sibTrans" cxnId="{EF444A7B-0959-F44C-B268-C0B514CA2BC0}">
      <dgm:prSet/>
      <dgm:spPr/>
      <dgm:t>
        <a:bodyPr/>
        <a:lstStyle/>
        <a:p>
          <a:endParaRPr lang="de-DE"/>
        </a:p>
      </dgm:t>
    </dgm:pt>
    <dgm:pt modelId="{527AE461-8DA9-B345-B8BF-5E8C8C21B111}">
      <dgm:prSet custT="1"/>
      <dgm:spPr/>
      <dgm:t>
        <a:bodyPr/>
        <a:lstStyle/>
        <a:p>
          <a:r>
            <a:rPr lang="de-DE" sz="1800" dirty="0"/>
            <a:t>Aussäen und setzen von Jungpflanzen </a:t>
          </a:r>
        </a:p>
      </dgm:t>
    </dgm:pt>
    <dgm:pt modelId="{6106CA70-EAFB-8A4B-9F0B-08295D2332DD}" type="parTrans" cxnId="{0715D776-5726-8244-BF2F-D8B364A07299}">
      <dgm:prSet/>
      <dgm:spPr/>
      <dgm:t>
        <a:bodyPr/>
        <a:lstStyle/>
        <a:p>
          <a:endParaRPr lang="de-DE"/>
        </a:p>
      </dgm:t>
    </dgm:pt>
    <dgm:pt modelId="{4F409EAA-08FD-9949-805E-4CD03A34663E}" type="sibTrans" cxnId="{0715D776-5726-8244-BF2F-D8B364A07299}">
      <dgm:prSet/>
      <dgm:spPr/>
      <dgm:t>
        <a:bodyPr/>
        <a:lstStyle/>
        <a:p>
          <a:endParaRPr lang="de-DE"/>
        </a:p>
      </dgm:t>
    </dgm:pt>
    <dgm:pt modelId="{4882E78F-A811-A740-96C2-923EC5F217DB}">
      <dgm:prSet custT="1"/>
      <dgm:spPr/>
      <dgm:t>
        <a:bodyPr/>
        <a:lstStyle/>
        <a:p>
          <a:r>
            <a:rPr lang="de-DE" sz="1800" dirty="0"/>
            <a:t>Aufbereiten des Boden und regelmäßige Kontrollen </a:t>
          </a:r>
        </a:p>
      </dgm:t>
    </dgm:pt>
    <dgm:pt modelId="{4EEAAAA0-1D37-B14B-BF2E-F722AD58B3FE}" type="parTrans" cxnId="{071B7246-2704-C24E-AE71-1C8882A0D134}">
      <dgm:prSet/>
      <dgm:spPr/>
      <dgm:t>
        <a:bodyPr/>
        <a:lstStyle/>
        <a:p>
          <a:endParaRPr lang="de-DE"/>
        </a:p>
      </dgm:t>
    </dgm:pt>
    <dgm:pt modelId="{C3284087-0E11-894F-92CC-41C069A53354}" type="sibTrans" cxnId="{071B7246-2704-C24E-AE71-1C8882A0D134}">
      <dgm:prSet/>
      <dgm:spPr/>
      <dgm:t>
        <a:bodyPr/>
        <a:lstStyle/>
        <a:p>
          <a:endParaRPr lang="de-DE"/>
        </a:p>
      </dgm:t>
    </dgm:pt>
    <dgm:pt modelId="{710F7A5E-9935-124C-BCBF-665AA3F0EE66}">
      <dgm:prSet custT="1"/>
      <dgm:spPr/>
      <dgm:t>
        <a:bodyPr/>
        <a:lstStyle/>
        <a:p>
          <a:r>
            <a:rPr lang="de-DE" sz="1800" dirty="0"/>
            <a:t>Reinigen, sortieren und lagern der Ware</a:t>
          </a:r>
        </a:p>
      </dgm:t>
    </dgm:pt>
    <dgm:pt modelId="{D0C39798-1CD2-A94B-9AE3-7A3CF24769F5}" type="parTrans" cxnId="{A09F2D44-181F-3946-B6A1-921209923C6F}">
      <dgm:prSet/>
      <dgm:spPr/>
      <dgm:t>
        <a:bodyPr/>
        <a:lstStyle/>
        <a:p>
          <a:endParaRPr lang="de-DE"/>
        </a:p>
      </dgm:t>
    </dgm:pt>
    <dgm:pt modelId="{1E608CA7-AB40-1041-8217-CCDDFC8739A5}" type="sibTrans" cxnId="{A09F2D44-181F-3946-B6A1-921209923C6F}">
      <dgm:prSet/>
      <dgm:spPr/>
      <dgm:t>
        <a:bodyPr/>
        <a:lstStyle/>
        <a:p>
          <a:endParaRPr lang="de-DE"/>
        </a:p>
      </dgm:t>
    </dgm:pt>
    <dgm:pt modelId="{0656DACA-C7FE-3647-9F54-58F96C36AA51}">
      <dgm:prSet/>
      <dgm:spPr/>
      <dgm:t>
        <a:bodyPr/>
        <a:lstStyle/>
        <a:p>
          <a:r>
            <a:rPr lang="de-DE" dirty="0"/>
            <a:t>Anbau und Kultivierung von Gemüse </a:t>
          </a:r>
        </a:p>
      </dgm:t>
    </dgm:pt>
    <dgm:pt modelId="{118A0E33-AE33-1944-BED6-8C8EC844F435}" type="parTrans" cxnId="{CF72FC22-C31E-7F49-A604-CDD783CA788B}">
      <dgm:prSet/>
      <dgm:spPr/>
      <dgm:t>
        <a:bodyPr/>
        <a:lstStyle/>
        <a:p>
          <a:endParaRPr lang="de-DE"/>
        </a:p>
      </dgm:t>
    </dgm:pt>
    <dgm:pt modelId="{C56DACB6-A99F-134E-AC62-4352948103C2}" type="sibTrans" cxnId="{CF72FC22-C31E-7F49-A604-CDD783CA788B}">
      <dgm:prSet/>
      <dgm:spPr/>
      <dgm:t>
        <a:bodyPr/>
        <a:lstStyle/>
        <a:p>
          <a:endParaRPr lang="de-DE"/>
        </a:p>
      </dgm:t>
    </dgm:pt>
    <dgm:pt modelId="{FABCC826-45EC-B849-A730-BD0B4207A4F4}">
      <dgm:prSet/>
      <dgm:spPr/>
      <dgm:t>
        <a:bodyPr/>
        <a:lstStyle/>
        <a:p>
          <a:endParaRPr lang="de-DE" dirty="0"/>
        </a:p>
      </dgm:t>
    </dgm:pt>
    <dgm:pt modelId="{01A30218-565C-644B-9CD4-5B42CE88E28C}" type="parTrans" cxnId="{81E90C55-72E6-5E45-A697-E71A44AC638F}">
      <dgm:prSet/>
      <dgm:spPr/>
      <dgm:t>
        <a:bodyPr/>
        <a:lstStyle/>
        <a:p>
          <a:endParaRPr lang="de-DE"/>
        </a:p>
      </dgm:t>
    </dgm:pt>
    <dgm:pt modelId="{130AC72C-C8E6-D446-9788-0F4FAF6F0221}" type="sibTrans" cxnId="{81E90C55-72E6-5E45-A697-E71A44AC638F}">
      <dgm:prSet/>
      <dgm:spPr/>
      <dgm:t>
        <a:bodyPr/>
        <a:lstStyle/>
        <a:p>
          <a:endParaRPr lang="de-DE"/>
        </a:p>
      </dgm:t>
    </dgm:pt>
    <dgm:pt modelId="{BEA0CB74-08A6-FB42-8B6D-6CA8E7ADAF0E}">
      <dgm:prSet custT="1"/>
      <dgm:spPr/>
      <dgm:t>
        <a:bodyPr/>
        <a:lstStyle/>
        <a:p>
          <a:r>
            <a:rPr lang="de-DE" sz="1800" dirty="0">
              <a:solidFill>
                <a:schemeClr val="tx1"/>
              </a:solidFill>
            </a:rPr>
            <a:t>Präsentieren und Vermarkten der Ware </a:t>
          </a:r>
        </a:p>
      </dgm:t>
    </dgm:pt>
    <dgm:pt modelId="{9A739A34-E2EF-5341-AA49-0DE8A6892824}" type="sibTrans" cxnId="{64455099-3223-E647-A075-6FA36EE0F9D6}">
      <dgm:prSet/>
      <dgm:spPr/>
      <dgm:t>
        <a:bodyPr/>
        <a:lstStyle/>
        <a:p>
          <a:endParaRPr lang="de-DE"/>
        </a:p>
      </dgm:t>
    </dgm:pt>
    <dgm:pt modelId="{A94AFA68-7024-0E44-94D0-CD3A129A5B9D}" type="parTrans" cxnId="{64455099-3223-E647-A075-6FA36EE0F9D6}">
      <dgm:prSet/>
      <dgm:spPr/>
      <dgm:t>
        <a:bodyPr/>
        <a:lstStyle/>
        <a:p>
          <a:endParaRPr lang="de-DE"/>
        </a:p>
      </dgm:t>
    </dgm:pt>
    <dgm:pt modelId="{2B164E98-C3D3-1947-BACD-CFB9667BBEFB}" type="pres">
      <dgm:prSet presAssocID="{F9582CE0-8944-B343-ADCE-3BABEF9D1872}" presName="Name0" presStyleCnt="0">
        <dgm:presLayoutVars>
          <dgm:chMax val="7"/>
          <dgm:chPref val="7"/>
          <dgm:dir/>
        </dgm:presLayoutVars>
      </dgm:prSet>
      <dgm:spPr/>
    </dgm:pt>
    <dgm:pt modelId="{2CCA48E0-1B56-734C-A4C8-634BC347FB9D}" type="pres">
      <dgm:prSet presAssocID="{F9582CE0-8944-B343-ADCE-3BABEF9D1872}" presName="Name1" presStyleCnt="0"/>
      <dgm:spPr/>
    </dgm:pt>
    <dgm:pt modelId="{BB5CD8D7-5379-814B-9633-637379946E9D}" type="pres">
      <dgm:prSet presAssocID="{130AC72C-C8E6-D446-9788-0F4FAF6F0221}" presName="picture_1" presStyleCnt="0"/>
      <dgm:spPr/>
    </dgm:pt>
    <dgm:pt modelId="{1FAB7594-2A16-3C43-B9D1-36ADAB509D30}" type="pres">
      <dgm:prSet presAssocID="{130AC72C-C8E6-D446-9788-0F4FAF6F0221}" presName="pictureRepeatNode" presStyleLbl="alignImgPlace1" presStyleIdx="0" presStyleCnt="7"/>
      <dgm:spPr/>
    </dgm:pt>
    <dgm:pt modelId="{86A57C0C-E2A6-DF40-87C8-5775CABCAE66}" type="pres">
      <dgm:prSet presAssocID="{FABCC826-45EC-B849-A730-BD0B4207A4F4}" presName="text_1" presStyleLbl="node1" presStyleIdx="0" presStyleCnt="0">
        <dgm:presLayoutVars>
          <dgm:bulletEnabled val="1"/>
        </dgm:presLayoutVars>
      </dgm:prSet>
      <dgm:spPr/>
    </dgm:pt>
    <dgm:pt modelId="{FEC964D1-089D-5F40-9555-BB131B0BF551}" type="pres">
      <dgm:prSet presAssocID="{C56DACB6-A99F-134E-AC62-4352948103C2}" presName="picture_2" presStyleCnt="0"/>
      <dgm:spPr/>
    </dgm:pt>
    <dgm:pt modelId="{9950B65B-3654-6A44-9394-49FEA3EBA140}" type="pres">
      <dgm:prSet presAssocID="{C56DACB6-A99F-134E-AC62-4352948103C2}" presName="pictureRepeatNode" presStyleLbl="alignImgPlace1" presStyleIdx="1" presStyleCnt="7"/>
      <dgm:spPr/>
    </dgm:pt>
    <dgm:pt modelId="{1F63B2F1-056F-7F45-BE78-888F3BA8D0AF}" type="pres">
      <dgm:prSet presAssocID="{0656DACA-C7FE-3647-9F54-58F96C36AA51}" presName="line_2" presStyleLbl="parChTrans1D1" presStyleIdx="0" presStyleCnt="6"/>
      <dgm:spPr/>
    </dgm:pt>
    <dgm:pt modelId="{A10B85F5-502B-1E44-B002-BDFFBA269561}" type="pres">
      <dgm:prSet presAssocID="{0656DACA-C7FE-3647-9F54-58F96C36AA51}" presName="textparent_2" presStyleLbl="node1" presStyleIdx="0" presStyleCnt="0"/>
      <dgm:spPr/>
    </dgm:pt>
    <dgm:pt modelId="{821BE399-9BE6-DC4B-9220-3CE7EFD47287}" type="pres">
      <dgm:prSet presAssocID="{0656DACA-C7FE-3647-9F54-58F96C36AA51}" presName="text_2" presStyleLbl="revTx" presStyleIdx="0" presStyleCnt="6">
        <dgm:presLayoutVars>
          <dgm:bulletEnabled val="1"/>
        </dgm:presLayoutVars>
      </dgm:prSet>
      <dgm:spPr/>
    </dgm:pt>
    <dgm:pt modelId="{52F2A812-55DF-3B4C-8649-B6FC5E658ABD}" type="pres">
      <dgm:prSet presAssocID="{150B0BED-A99F-D849-9523-00FC3C379DB0}" presName="picture_3" presStyleCnt="0"/>
      <dgm:spPr/>
    </dgm:pt>
    <dgm:pt modelId="{CBE01993-CCD6-F940-8FAA-77699331445E}" type="pres">
      <dgm:prSet presAssocID="{150B0BED-A99F-D849-9523-00FC3C379DB0}" presName="pictureRepeatNode" presStyleLbl="alignImgPlace1" presStyleIdx="2" presStyleCnt="7"/>
      <dgm:spPr/>
    </dgm:pt>
    <dgm:pt modelId="{47C35678-D063-E840-B086-AC0C5A807B7D}" type="pres">
      <dgm:prSet presAssocID="{8057E8E1-9FB3-A147-94B5-E6AC5C8A69D8}" presName="line_3" presStyleLbl="parChTrans1D1" presStyleIdx="1" presStyleCnt="6"/>
      <dgm:spPr/>
    </dgm:pt>
    <dgm:pt modelId="{3B59FDF6-19C4-3F42-91A9-B518C1CDC856}" type="pres">
      <dgm:prSet presAssocID="{8057E8E1-9FB3-A147-94B5-E6AC5C8A69D8}" presName="textparent_3" presStyleLbl="node1" presStyleIdx="0" presStyleCnt="0"/>
      <dgm:spPr/>
    </dgm:pt>
    <dgm:pt modelId="{0D5192ED-5DCD-6B4E-A14E-BB22BD571DC7}" type="pres">
      <dgm:prSet presAssocID="{8057E8E1-9FB3-A147-94B5-E6AC5C8A69D8}" presName="text_3" presStyleLbl="revTx" presStyleIdx="1" presStyleCnt="6">
        <dgm:presLayoutVars>
          <dgm:bulletEnabled val="1"/>
        </dgm:presLayoutVars>
      </dgm:prSet>
      <dgm:spPr/>
    </dgm:pt>
    <dgm:pt modelId="{06F7FE67-607D-B94A-B910-96ED1A73A5F9}" type="pres">
      <dgm:prSet presAssocID="{4F409EAA-08FD-9949-805E-4CD03A34663E}" presName="picture_4" presStyleCnt="0"/>
      <dgm:spPr/>
    </dgm:pt>
    <dgm:pt modelId="{845BF800-F4B1-1F41-A415-707B65D3AF50}" type="pres">
      <dgm:prSet presAssocID="{4F409EAA-08FD-9949-805E-4CD03A34663E}" presName="pictureRepeatNode" presStyleLbl="alignImgPlace1" presStyleIdx="3" presStyleCnt="7"/>
      <dgm:spPr/>
    </dgm:pt>
    <dgm:pt modelId="{BF82C533-A6F3-C047-BBDD-31B72452ED5D}" type="pres">
      <dgm:prSet presAssocID="{527AE461-8DA9-B345-B8BF-5E8C8C21B111}" presName="line_4" presStyleLbl="parChTrans1D1" presStyleIdx="2" presStyleCnt="6"/>
      <dgm:spPr/>
    </dgm:pt>
    <dgm:pt modelId="{B53D9CC6-D856-5747-95F5-C2419DD02725}" type="pres">
      <dgm:prSet presAssocID="{527AE461-8DA9-B345-B8BF-5E8C8C21B111}" presName="textparent_4" presStyleLbl="node1" presStyleIdx="0" presStyleCnt="0"/>
      <dgm:spPr/>
    </dgm:pt>
    <dgm:pt modelId="{2C206010-A63E-274F-85E3-368BB75A7564}" type="pres">
      <dgm:prSet presAssocID="{527AE461-8DA9-B345-B8BF-5E8C8C21B111}" presName="text_4" presStyleLbl="revTx" presStyleIdx="2" presStyleCnt="6">
        <dgm:presLayoutVars>
          <dgm:bulletEnabled val="1"/>
        </dgm:presLayoutVars>
      </dgm:prSet>
      <dgm:spPr/>
    </dgm:pt>
    <dgm:pt modelId="{6A30929B-5F18-4C41-98F8-B92BB9898C97}" type="pres">
      <dgm:prSet presAssocID="{C3284087-0E11-894F-92CC-41C069A53354}" presName="picture_5" presStyleCnt="0"/>
      <dgm:spPr/>
    </dgm:pt>
    <dgm:pt modelId="{348CCA1B-7AE7-B148-A410-8A0811294976}" type="pres">
      <dgm:prSet presAssocID="{C3284087-0E11-894F-92CC-41C069A53354}" presName="pictureRepeatNode" presStyleLbl="alignImgPlace1" presStyleIdx="4" presStyleCnt="7"/>
      <dgm:spPr/>
    </dgm:pt>
    <dgm:pt modelId="{2484A6CE-3646-4840-9C04-20B81DAF9E19}" type="pres">
      <dgm:prSet presAssocID="{4882E78F-A811-A740-96C2-923EC5F217DB}" presName="line_5" presStyleLbl="parChTrans1D1" presStyleIdx="3" presStyleCnt="6"/>
      <dgm:spPr/>
    </dgm:pt>
    <dgm:pt modelId="{C3BD1957-8037-4D4B-A895-7D6BA621346D}" type="pres">
      <dgm:prSet presAssocID="{4882E78F-A811-A740-96C2-923EC5F217DB}" presName="textparent_5" presStyleLbl="node1" presStyleIdx="0" presStyleCnt="0"/>
      <dgm:spPr/>
    </dgm:pt>
    <dgm:pt modelId="{71E5A3BD-8F73-BE49-9471-B10A22B24559}" type="pres">
      <dgm:prSet presAssocID="{4882E78F-A811-A740-96C2-923EC5F217DB}" presName="text_5" presStyleLbl="revTx" presStyleIdx="3" presStyleCnt="6">
        <dgm:presLayoutVars>
          <dgm:bulletEnabled val="1"/>
        </dgm:presLayoutVars>
      </dgm:prSet>
      <dgm:spPr/>
    </dgm:pt>
    <dgm:pt modelId="{CB261431-B588-CD42-9E8E-C5BAA31B28D6}" type="pres">
      <dgm:prSet presAssocID="{1E608CA7-AB40-1041-8217-CCDDFC8739A5}" presName="picture_6" presStyleCnt="0"/>
      <dgm:spPr/>
    </dgm:pt>
    <dgm:pt modelId="{B4093539-BA12-9744-B6B0-DDB32E352FD3}" type="pres">
      <dgm:prSet presAssocID="{1E608CA7-AB40-1041-8217-CCDDFC8739A5}" presName="pictureRepeatNode" presStyleLbl="alignImgPlace1" presStyleIdx="5" presStyleCnt="7"/>
      <dgm:spPr/>
    </dgm:pt>
    <dgm:pt modelId="{7708F872-54B3-604C-AB2E-29242E07E062}" type="pres">
      <dgm:prSet presAssocID="{710F7A5E-9935-124C-BCBF-665AA3F0EE66}" presName="line_6" presStyleLbl="parChTrans1D1" presStyleIdx="4" presStyleCnt="6"/>
      <dgm:spPr/>
    </dgm:pt>
    <dgm:pt modelId="{9D667313-3571-DA44-907B-3952098B1CFD}" type="pres">
      <dgm:prSet presAssocID="{710F7A5E-9935-124C-BCBF-665AA3F0EE66}" presName="textparent_6" presStyleLbl="node1" presStyleIdx="0" presStyleCnt="0"/>
      <dgm:spPr/>
    </dgm:pt>
    <dgm:pt modelId="{016BBD20-AF6C-8D4A-AEB0-16031B41DDE4}" type="pres">
      <dgm:prSet presAssocID="{710F7A5E-9935-124C-BCBF-665AA3F0EE66}" presName="text_6" presStyleLbl="revTx" presStyleIdx="4" presStyleCnt="6">
        <dgm:presLayoutVars>
          <dgm:bulletEnabled val="1"/>
        </dgm:presLayoutVars>
      </dgm:prSet>
      <dgm:spPr/>
    </dgm:pt>
    <dgm:pt modelId="{BD7FE006-48FA-2B43-A92F-2843589BD07E}" type="pres">
      <dgm:prSet presAssocID="{9A739A34-E2EF-5341-AA49-0DE8A6892824}" presName="picture_7" presStyleCnt="0"/>
      <dgm:spPr/>
    </dgm:pt>
    <dgm:pt modelId="{BA15DE50-AC3A-174D-80F8-F14F6603EB51}" type="pres">
      <dgm:prSet presAssocID="{9A739A34-E2EF-5341-AA49-0DE8A6892824}" presName="pictureRepeatNode" presStyleLbl="alignImgPlace1" presStyleIdx="6" presStyleCnt="7"/>
      <dgm:spPr/>
    </dgm:pt>
    <dgm:pt modelId="{9EE15597-5710-9C47-BE57-95AB9731903D}" type="pres">
      <dgm:prSet presAssocID="{BEA0CB74-08A6-FB42-8B6D-6CA8E7ADAF0E}" presName="line_7" presStyleLbl="parChTrans1D1" presStyleIdx="5" presStyleCnt="6"/>
      <dgm:spPr/>
    </dgm:pt>
    <dgm:pt modelId="{E2E804D2-2B61-7644-8956-9C4DF5CB8B8B}" type="pres">
      <dgm:prSet presAssocID="{BEA0CB74-08A6-FB42-8B6D-6CA8E7ADAF0E}" presName="textparent_7" presStyleLbl="node1" presStyleIdx="0" presStyleCnt="0"/>
      <dgm:spPr/>
    </dgm:pt>
    <dgm:pt modelId="{F35168C8-BCD2-AA4C-A40F-13D5A9B2F988}" type="pres">
      <dgm:prSet presAssocID="{BEA0CB74-08A6-FB42-8B6D-6CA8E7ADAF0E}" presName="text_7" presStyleLbl="revTx" presStyleIdx="5" presStyleCnt="6" custLinFactY="100000" custLinFactNeighborX="0" custLinFactNeighborY="109759">
        <dgm:presLayoutVars>
          <dgm:bulletEnabled val="1"/>
        </dgm:presLayoutVars>
      </dgm:prSet>
      <dgm:spPr/>
    </dgm:pt>
  </dgm:ptLst>
  <dgm:cxnLst>
    <dgm:cxn modelId="{8B7AE00A-A5F7-8148-BEA2-49498D6D36A8}" type="presOf" srcId="{C3284087-0E11-894F-92CC-41C069A53354}" destId="{348CCA1B-7AE7-B148-A410-8A0811294976}" srcOrd="0" destOrd="0" presId="urn:microsoft.com/office/officeart/2008/layout/CircularPictureCallout"/>
    <dgm:cxn modelId="{8E6D561D-2E00-8D48-8963-D8AC6937C4E4}" type="presOf" srcId="{130AC72C-C8E6-D446-9788-0F4FAF6F0221}" destId="{1FAB7594-2A16-3C43-B9D1-36ADAB509D30}" srcOrd="0" destOrd="0" presId="urn:microsoft.com/office/officeart/2008/layout/CircularPictureCallout"/>
    <dgm:cxn modelId="{CF72FC22-C31E-7F49-A604-CDD783CA788B}" srcId="{F9582CE0-8944-B343-ADCE-3BABEF9D1872}" destId="{0656DACA-C7FE-3647-9F54-58F96C36AA51}" srcOrd="1" destOrd="0" parTransId="{118A0E33-AE33-1944-BED6-8C8EC844F435}" sibTransId="{C56DACB6-A99F-134E-AC62-4352948103C2}"/>
    <dgm:cxn modelId="{A09F2D44-181F-3946-B6A1-921209923C6F}" srcId="{F9582CE0-8944-B343-ADCE-3BABEF9D1872}" destId="{710F7A5E-9935-124C-BCBF-665AA3F0EE66}" srcOrd="5" destOrd="0" parTransId="{D0C39798-1CD2-A94B-9AE3-7A3CF24769F5}" sibTransId="{1E608CA7-AB40-1041-8217-CCDDFC8739A5}"/>
    <dgm:cxn modelId="{071B7246-2704-C24E-AE71-1C8882A0D134}" srcId="{F9582CE0-8944-B343-ADCE-3BABEF9D1872}" destId="{4882E78F-A811-A740-96C2-923EC5F217DB}" srcOrd="4" destOrd="0" parTransId="{4EEAAAA0-1D37-B14B-BF2E-F722AD58B3FE}" sibTransId="{C3284087-0E11-894F-92CC-41C069A53354}"/>
    <dgm:cxn modelId="{A7529851-3143-754C-8C52-239AD0D5ADD7}" type="presOf" srcId="{9A739A34-E2EF-5341-AA49-0DE8A6892824}" destId="{BA15DE50-AC3A-174D-80F8-F14F6603EB51}" srcOrd="0" destOrd="0" presId="urn:microsoft.com/office/officeart/2008/layout/CircularPictureCallout"/>
    <dgm:cxn modelId="{81E90C55-72E6-5E45-A697-E71A44AC638F}" srcId="{F9582CE0-8944-B343-ADCE-3BABEF9D1872}" destId="{FABCC826-45EC-B849-A730-BD0B4207A4F4}" srcOrd="0" destOrd="0" parTransId="{01A30218-565C-644B-9CD4-5B42CE88E28C}" sibTransId="{130AC72C-C8E6-D446-9788-0F4FAF6F0221}"/>
    <dgm:cxn modelId="{93A4FB65-A5C2-5F45-8D08-743127A9DD49}" type="presOf" srcId="{710F7A5E-9935-124C-BCBF-665AA3F0EE66}" destId="{016BBD20-AF6C-8D4A-AEB0-16031B41DDE4}" srcOrd="0" destOrd="0" presId="urn:microsoft.com/office/officeart/2008/layout/CircularPictureCallout"/>
    <dgm:cxn modelId="{F6558D74-B3B6-974E-8254-52C9F5FFC607}" type="presOf" srcId="{FABCC826-45EC-B849-A730-BD0B4207A4F4}" destId="{86A57C0C-E2A6-DF40-87C8-5775CABCAE66}" srcOrd="0" destOrd="0" presId="urn:microsoft.com/office/officeart/2008/layout/CircularPictureCallout"/>
    <dgm:cxn modelId="{0715D776-5726-8244-BF2F-D8B364A07299}" srcId="{F9582CE0-8944-B343-ADCE-3BABEF9D1872}" destId="{527AE461-8DA9-B345-B8BF-5E8C8C21B111}" srcOrd="3" destOrd="0" parTransId="{6106CA70-EAFB-8A4B-9F0B-08295D2332DD}" sibTransId="{4F409EAA-08FD-9949-805E-4CD03A34663E}"/>
    <dgm:cxn modelId="{EF444A7B-0959-F44C-B268-C0B514CA2BC0}" srcId="{F9582CE0-8944-B343-ADCE-3BABEF9D1872}" destId="{8057E8E1-9FB3-A147-94B5-E6AC5C8A69D8}" srcOrd="2" destOrd="0" parTransId="{0BA76AD4-CA68-1D4C-88B3-2F17F367897E}" sibTransId="{150B0BED-A99F-D849-9523-00FC3C379DB0}"/>
    <dgm:cxn modelId="{1C6F5A80-3BC9-7743-AE59-BDCA19A98D33}" type="presOf" srcId="{8057E8E1-9FB3-A147-94B5-E6AC5C8A69D8}" destId="{0D5192ED-5DCD-6B4E-A14E-BB22BD571DC7}" srcOrd="0" destOrd="0" presId="urn:microsoft.com/office/officeart/2008/layout/CircularPictureCallout"/>
    <dgm:cxn modelId="{70F37881-248B-684E-87DB-9CCFFEF6CA89}" type="presOf" srcId="{150B0BED-A99F-D849-9523-00FC3C379DB0}" destId="{CBE01993-CCD6-F940-8FAA-77699331445E}" srcOrd="0" destOrd="0" presId="urn:microsoft.com/office/officeart/2008/layout/CircularPictureCallout"/>
    <dgm:cxn modelId="{1336D58D-62F4-0642-BCFF-D37D6727BF50}" type="presOf" srcId="{BEA0CB74-08A6-FB42-8B6D-6CA8E7ADAF0E}" destId="{F35168C8-BCD2-AA4C-A40F-13D5A9B2F988}" srcOrd="0" destOrd="0" presId="urn:microsoft.com/office/officeart/2008/layout/CircularPictureCallout"/>
    <dgm:cxn modelId="{64455099-3223-E647-A075-6FA36EE0F9D6}" srcId="{F9582CE0-8944-B343-ADCE-3BABEF9D1872}" destId="{BEA0CB74-08A6-FB42-8B6D-6CA8E7ADAF0E}" srcOrd="6" destOrd="0" parTransId="{A94AFA68-7024-0E44-94D0-CD3A129A5B9D}" sibTransId="{9A739A34-E2EF-5341-AA49-0DE8A6892824}"/>
    <dgm:cxn modelId="{FDF9CEA8-33D9-364B-AC9B-CEBC200FA0A7}" type="presOf" srcId="{F9582CE0-8944-B343-ADCE-3BABEF9D1872}" destId="{2B164E98-C3D3-1947-BACD-CFB9667BBEFB}" srcOrd="0" destOrd="0" presId="urn:microsoft.com/office/officeart/2008/layout/CircularPictureCallout"/>
    <dgm:cxn modelId="{7FEDAFAF-45C2-BD47-843E-26C6AE1E66F3}" type="presOf" srcId="{4882E78F-A811-A740-96C2-923EC5F217DB}" destId="{71E5A3BD-8F73-BE49-9471-B10A22B24559}" srcOrd="0" destOrd="0" presId="urn:microsoft.com/office/officeart/2008/layout/CircularPictureCallout"/>
    <dgm:cxn modelId="{AF7F6DBE-23B5-F74E-A902-D23F884F8D71}" type="presOf" srcId="{4F409EAA-08FD-9949-805E-4CD03A34663E}" destId="{845BF800-F4B1-1F41-A415-707B65D3AF50}" srcOrd="0" destOrd="0" presId="urn:microsoft.com/office/officeart/2008/layout/CircularPictureCallout"/>
    <dgm:cxn modelId="{BDA214C3-B8EB-3141-A2BC-BB770D686D89}" type="presOf" srcId="{C56DACB6-A99F-134E-AC62-4352948103C2}" destId="{9950B65B-3654-6A44-9394-49FEA3EBA140}" srcOrd="0" destOrd="0" presId="urn:microsoft.com/office/officeart/2008/layout/CircularPictureCallout"/>
    <dgm:cxn modelId="{08DA78E1-FDFE-F24C-B191-EAF0ECD384B3}" type="presOf" srcId="{0656DACA-C7FE-3647-9F54-58F96C36AA51}" destId="{821BE399-9BE6-DC4B-9220-3CE7EFD47287}" srcOrd="0" destOrd="0" presId="urn:microsoft.com/office/officeart/2008/layout/CircularPictureCallout"/>
    <dgm:cxn modelId="{94834CE7-0348-2B46-9C49-1C5A4319873C}" type="presOf" srcId="{1E608CA7-AB40-1041-8217-CCDDFC8739A5}" destId="{B4093539-BA12-9744-B6B0-DDB32E352FD3}" srcOrd="0" destOrd="0" presId="urn:microsoft.com/office/officeart/2008/layout/CircularPictureCallout"/>
    <dgm:cxn modelId="{D27560E9-7117-9043-A437-B820DBFA8AFD}" type="presOf" srcId="{527AE461-8DA9-B345-B8BF-5E8C8C21B111}" destId="{2C206010-A63E-274F-85E3-368BB75A7564}" srcOrd="0" destOrd="0" presId="urn:microsoft.com/office/officeart/2008/layout/CircularPictureCallout"/>
    <dgm:cxn modelId="{F8D0C279-ACE9-EA46-BD77-ECDAD0F00BE5}" type="presParOf" srcId="{2B164E98-C3D3-1947-BACD-CFB9667BBEFB}" destId="{2CCA48E0-1B56-734C-A4C8-634BC347FB9D}" srcOrd="0" destOrd="0" presId="urn:microsoft.com/office/officeart/2008/layout/CircularPictureCallout"/>
    <dgm:cxn modelId="{D83EE60D-72ED-5D4D-9756-474D47A1FAC3}" type="presParOf" srcId="{2CCA48E0-1B56-734C-A4C8-634BC347FB9D}" destId="{BB5CD8D7-5379-814B-9633-637379946E9D}" srcOrd="0" destOrd="0" presId="urn:microsoft.com/office/officeart/2008/layout/CircularPictureCallout"/>
    <dgm:cxn modelId="{10924F55-D93B-FA40-9AEE-8978955062BD}" type="presParOf" srcId="{BB5CD8D7-5379-814B-9633-637379946E9D}" destId="{1FAB7594-2A16-3C43-B9D1-36ADAB509D30}" srcOrd="0" destOrd="0" presId="urn:microsoft.com/office/officeart/2008/layout/CircularPictureCallout"/>
    <dgm:cxn modelId="{C6530023-B1BC-0B47-8D14-03CDB8206C5B}" type="presParOf" srcId="{2CCA48E0-1B56-734C-A4C8-634BC347FB9D}" destId="{86A57C0C-E2A6-DF40-87C8-5775CABCAE66}" srcOrd="1" destOrd="0" presId="urn:microsoft.com/office/officeart/2008/layout/CircularPictureCallout"/>
    <dgm:cxn modelId="{DF5E626C-BE20-9847-9D66-6927DE764AE1}" type="presParOf" srcId="{2CCA48E0-1B56-734C-A4C8-634BC347FB9D}" destId="{FEC964D1-089D-5F40-9555-BB131B0BF551}" srcOrd="2" destOrd="0" presId="urn:microsoft.com/office/officeart/2008/layout/CircularPictureCallout"/>
    <dgm:cxn modelId="{92262676-0AA4-2D46-914E-528AD305D32A}" type="presParOf" srcId="{FEC964D1-089D-5F40-9555-BB131B0BF551}" destId="{9950B65B-3654-6A44-9394-49FEA3EBA140}" srcOrd="0" destOrd="0" presId="urn:microsoft.com/office/officeart/2008/layout/CircularPictureCallout"/>
    <dgm:cxn modelId="{AA8C90FA-78A8-4642-BA8D-EB024F982424}" type="presParOf" srcId="{2CCA48E0-1B56-734C-A4C8-634BC347FB9D}" destId="{1F63B2F1-056F-7F45-BE78-888F3BA8D0AF}" srcOrd="3" destOrd="0" presId="urn:microsoft.com/office/officeart/2008/layout/CircularPictureCallout"/>
    <dgm:cxn modelId="{09F84081-04B0-F44F-B76B-D797AA7142CE}" type="presParOf" srcId="{2CCA48E0-1B56-734C-A4C8-634BC347FB9D}" destId="{A10B85F5-502B-1E44-B002-BDFFBA269561}" srcOrd="4" destOrd="0" presId="urn:microsoft.com/office/officeart/2008/layout/CircularPictureCallout"/>
    <dgm:cxn modelId="{521C7D06-5661-4649-B8A9-C4EF094176FE}" type="presParOf" srcId="{A10B85F5-502B-1E44-B002-BDFFBA269561}" destId="{821BE399-9BE6-DC4B-9220-3CE7EFD47287}" srcOrd="0" destOrd="0" presId="urn:microsoft.com/office/officeart/2008/layout/CircularPictureCallout"/>
    <dgm:cxn modelId="{558302B3-9A7C-4E4A-9601-3E3479CDA7B5}" type="presParOf" srcId="{2CCA48E0-1B56-734C-A4C8-634BC347FB9D}" destId="{52F2A812-55DF-3B4C-8649-B6FC5E658ABD}" srcOrd="5" destOrd="0" presId="urn:microsoft.com/office/officeart/2008/layout/CircularPictureCallout"/>
    <dgm:cxn modelId="{2BCA33E6-3B71-C740-96D2-89D057FADC50}" type="presParOf" srcId="{52F2A812-55DF-3B4C-8649-B6FC5E658ABD}" destId="{CBE01993-CCD6-F940-8FAA-77699331445E}" srcOrd="0" destOrd="0" presId="urn:microsoft.com/office/officeart/2008/layout/CircularPictureCallout"/>
    <dgm:cxn modelId="{A7E68807-6751-7B4A-B3A1-A5449104EA76}" type="presParOf" srcId="{2CCA48E0-1B56-734C-A4C8-634BC347FB9D}" destId="{47C35678-D063-E840-B086-AC0C5A807B7D}" srcOrd="6" destOrd="0" presId="urn:microsoft.com/office/officeart/2008/layout/CircularPictureCallout"/>
    <dgm:cxn modelId="{011B0377-339C-D64D-AA91-3FF8E0193CCB}" type="presParOf" srcId="{2CCA48E0-1B56-734C-A4C8-634BC347FB9D}" destId="{3B59FDF6-19C4-3F42-91A9-B518C1CDC856}" srcOrd="7" destOrd="0" presId="urn:microsoft.com/office/officeart/2008/layout/CircularPictureCallout"/>
    <dgm:cxn modelId="{20353084-2022-4B47-BEA7-4AB09BE60A35}" type="presParOf" srcId="{3B59FDF6-19C4-3F42-91A9-B518C1CDC856}" destId="{0D5192ED-5DCD-6B4E-A14E-BB22BD571DC7}" srcOrd="0" destOrd="0" presId="urn:microsoft.com/office/officeart/2008/layout/CircularPictureCallout"/>
    <dgm:cxn modelId="{30B1D8A8-EF06-5742-A446-C0C9517F6500}" type="presParOf" srcId="{2CCA48E0-1B56-734C-A4C8-634BC347FB9D}" destId="{06F7FE67-607D-B94A-B910-96ED1A73A5F9}" srcOrd="8" destOrd="0" presId="urn:microsoft.com/office/officeart/2008/layout/CircularPictureCallout"/>
    <dgm:cxn modelId="{FCC19146-EFEE-B04B-BAD7-AED2B907DEEF}" type="presParOf" srcId="{06F7FE67-607D-B94A-B910-96ED1A73A5F9}" destId="{845BF800-F4B1-1F41-A415-707B65D3AF50}" srcOrd="0" destOrd="0" presId="urn:microsoft.com/office/officeart/2008/layout/CircularPictureCallout"/>
    <dgm:cxn modelId="{0E992DA2-7B66-5248-AEDE-948409FA696F}" type="presParOf" srcId="{2CCA48E0-1B56-734C-A4C8-634BC347FB9D}" destId="{BF82C533-A6F3-C047-BBDD-31B72452ED5D}" srcOrd="9" destOrd="0" presId="urn:microsoft.com/office/officeart/2008/layout/CircularPictureCallout"/>
    <dgm:cxn modelId="{B3658215-245F-0B43-82D4-9B2133A15014}" type="presParOf" srcId="{2CCA48E0-1B56-734C-A4C8-634BC347FB9D}" destId="{B53D9CC6-D856-5747-95F5-C2419DD02725}" srcOrd="10" destOrd="0" presId="urn:microsoft.com/office/officeart/2008/layout/CircularPictureCallout"/>
    <dgm:cxn modelId="{2C10E816-E7B9-144F-90FB-5D486310B534}" type="presParOf" srcId="{B53D9CC6-D856-5747-95F5-C2419DD02725}" destId="{2C206010-A63E-274F-85E3-368BB75A7564}" srcOrd="0" destOrd="0" presId="urn:microsoft.com/office/officeart/2008/layout/CircularPictureCallout"/>
    <dgm:cxn modelId="{F1B01AE5-CB3C-0B48-901F-4CDF270F3378}" type="presParOf" srcId="{2CCA48E0-1B56-734C-A4C8-634BC347FB9D}" destId="{6A30929B-5F18-4C41-98F8-B92BB9898C97}" srcOrd="11" destOrd="0" presId="urn:microsoft.com/office/officeart/2008/layout/CircularPictureCallout"/>
    <dgm:cxn modelId="{78C04109-7D03-6044-8290-787AA438BC69}" type="presParOf" srcId="{6A30929B-5F18-4C41-98F8-B92BB9898C97}" destId="{348CCA1B-7AE7-B148-A410-8A0811294976}" srcOrd="0" destOrd="0" presId="urn:microsoft.com/office/officeart/2008/layout/CircularPictureCallout"/>
    <dgm:cxn modelId="{FCF43D85-C7FA-704F-AA34-FCAEFF7839C8}" type="presParOf" srcId="{2CCA48E0-1B56-734C-A4C8-634BC347FB9D}" destId="{2484A6CE-3646-4840-9C04-20B81DAF9E19}" srcOrd="12" destOrd="0" presId="urn:microsoft.com/office/officeart/2008/layout/CircularPictureCallout"/>
    <dgm:cxn modelId="{DDD5F7F0-36F0-844D-ADE1-340273A152E2}" type="presParOf" srcId="{2CCA48E0-1B56-734C-A4C8-634BC347FB9D}" destId="{C3BD1957-8037-4D4B-A895-7D6BA621346D}" srcOrd="13" destOrd="0" presId="urn:microsoft.com/office/officeart/2008/layout/CircularPictureCallout"/>
    <dgm:cxn modelId="{7FDA75DD-A891-E047-A77A-5B4ACDC9BA3B}" type="presParOf" srcId="{C3BD1957-8037-4D4B-A895-7D6BA621346D}" destId="{71E5A3BD-8F73-BE49-9471-B10A22B24559}" srcOrd="0" destOrd="0" presId="urn:microsoft.com/office/officeart/2008/layout/CircularPictureCallout"/>
    <dgm:cxn modelId="{9A925D14-FDEC-D746-8AC0-BA34C1974308}" type="presParOf" srcId="{2CCA48E0-1B56-734C-A4C8-634BC347FB9D}" destId="{CB261431-B588-CD42-9E8E-C5BAA31B28D6}" srcOrd="14" destOrd="0" presId="urn:microsoft.com/office/officeart/2008/layout/CircularPictureCallout"/>
    <dgm:cxn modelId="{40F926FC-F74F-684C-B2E2-2AC17436681D}" type="presParOf" srcId="{CB261431-B588-CD42-9E8E-C5BAA31B28D6}" destId="{B4093539-BA12-9744-B6B0-DDB32E352FD3}" srcOrd="0" destOrd="0" presId="urn:microsoft.com/office/officeart/2008/layout/CircularPictureCallout"/>
    <dgm:cxn modelId="{7EA0E4F7-B9F2-FD44-81CB-0A4A557F2724}" type="presParOf" srcId="{2CCA48E0-1B56-734C-A4C8-634BC347FB9D}" destId="{7708F872-54B3-604C-AB2E-29242E07E062}" srcOrd="15" destOrd="0" presId="urn:microsoft.com/office/officeart/2008/layout/CircularPictureCallout"/>
    <dgm:cxn modelId="{FC49D572-F4C5-B843-9A5E-A4592F6DBD52}" type="presParOf" srcId="{2CCA48E0-1B56-734C-A4C8-634BC347FB9D}" destId="{9D667313-3571-DA44-907B-3952098B1CFD}" srcOrd="16" destOrd="0" presId="urn:microsoft.com/office/officeart/2008/layout/CircularPictureCallout"/>
    <dgm:cxn modelId="{173780E2-3203-E54A-9934-4C86738F59EA}" type="presParOf" srcId="{9D667313-3571-DA44-907B-3952098B1CFD}" destId="{016BBD20-AF6C-8D4A-AEB0-16031B41DDE4}" srcOrd="0" destOrd="0" presId="urn:microsoft.com/office/officeart/2008/layout/CircularPictureCallout"/>
    <dgm:cxn modelId="{FC36EB21-0D74-F54C-96AB-CBB59E56F8F5}" type="presParOf" srcId="{2CCA48E0-1B56-734C-A4C8-634BC347FB9D}" destId="{BD7FE006-48FA-2B43-A92F-2843589BD07E}" srcOrd="17" destOrd="0" presId="urn:microsoft.com/office/officeart/2008/layout/CircularPictureCallout"/>
    <dgm:cxn modelId="{E6E7C2B3-F99A-8244-8E4B-474D79F316D8}" type="presParOf" srcId="{BD7FE006-48FA-2B43-A92F-2843589BD07E}" destId="{BA15DE50-AC3A-174D-80F8-F14F6603EB51}" srcOrd="0" destOrd="0" presId="urn:microsoft.com/office/officeart/2008/layout/CircularPictureCallout"/>
    <dgm:cxn modelId="{E02A1527-FD0E-7A49-AD7A-AC5C6C8B338F}" type="presParOf" srcId="{2CCA48E0-1B56-734C-A4C8-634BC347FB9D}" destId="{9EE15597-5710-9C47-BE57-95AB9731903D}" srcOrd="18" destOrd="0" presId="urn:microsoft.com/office/officeart/2008/layout/CircularPictureCallout"/>
    <dgm:cxn modelId="{98DBEC5E-23BA-2D4D-AE9D-7CC683503FBB}" type="presParOf" srcId="{2CCA48E0-1B56-734C-A4C8-634BC347FB9D}" destId="{E2E804D2-2B61-7644-8956-9C4DF5CB8B8B}" srcOrd="19" destOrd="0" presId="urn:microsoft.com/office/officeart/2008/layout/CircularPictureCallout"/>
    <dgm:cxn modelId="{C2B0B1A4-A7C1-FD49-B16C-B0AE0247D4E8}" type="presParOf" srcId="{E2E804D2-2B61-7644-8956-9C4DF5CB8B8B}" destId="{F35168C8-BCD2-AA4C-A40F-13D5A9B2F98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582CE0-8944-B343-ADCE-3BABEF9D1872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FABCC826-45EC-B849-A730-BD0B4207A4F4}">
      <dgm:prSet custT="1"/>
      <dgm:spPr/>
      <dgm:t>
        <a:bodyPr/>
        <a:lstStyle/>
        <a:p>
          <a:r>
            <a:rPr lang="de-DE" sz="1800"/>
            <a:t>Bessere meß- und analysierbarkeit durch IT – Software </a:t>
          </a:r>
          <a:endParaRPr lang="de-DE" sz="1800" dirty="0"/>
        </a:p>
      </dgm:t>
    </dgm:pt>
    <dgm:pt modelId="{01A30218-565C-644B-9CD4-5B42CE88E28C}" type="parTrans" cxnId="{81E90C55-72E6-5E45-A697-E71A44AC638F}">
      <dgm:prSet/>
      <dgm:spPr/>
      <dgm:t>
        <a:bodyPr/>
        <a:lstStyle/>
        <a:p>
          <a:endParaRPr lang="de-DE"/>
        </a:p>
      </dgm:t>
    </dgm:pt>
    <dgm:pt modelId="{130AC72C-C8E6-D446-9788-0F4FAF6F0221}" type="sibTrans" cxnId="{81E90C55-72E6-5E45-A697-E71A44AC638F}">
      <dgm:prSet/>
      <dgm:spPr/>
      <dgm:t>
        <a:bodyPr/>
        <a:lstStyle/>
        <a:p>
          <a:endParaRPr lang="de-DE"/>
        </a:p>
      </dgm:t>
    </dgm:pt>
    <dgm:pt modelId="{42B66CF4-6821-534A-88A1-A5602D65EB17}">
      <dgm:prSet/>
      <dgm:spPr/>
      <dgm:t>
        <a:bodyPr/>
        <a:lstStyle/>
        <a:p>
          <a:endParaRPr lang="de-DE" dirty="0"/>
        </a:p>
      </dgm:t>
    </dgm:pt>
    <dgm:pt modelId="{7D35B606-888A-5345-B0C6-0FE5737B6252}" type="parTrans" cxnId="{AAAC5C99-308F-164B-ABA6-33A203E540E9}">
      <dgm:prSet/>
      <dgm:spPr/>
      <dgm:t>
        <a:bodyPr/>
        <a:lstStyle/>
        <a:p>
          <a:endParaRPr lang="de-DE"/>
        </a:p>
      </dgm:t>
    </dgm:pt>
    <dgm:pt modelId="{BA86D85C-9323-FB43-935A-C872D2B0F471}" type="sibTrans" cxnId="{AAAC5C99-308F-164B-ABA6-33A203E540E9}">
      <dgm:prSet/>
      <dgm:spPr/>
      <dgm:t>
        <a:bodyPr/>
        <a:lstStyle/>
        <a:p>
          <a:endParaRPr lang="de-DE"/>
        </a:p>
      </dgm:t>
    </dgm:pt>
    <dgm:pt modelId="{1B3565ED-DC47-414B-883F-8E2E294C9DAF}">
      <dgm:prSet custT="1"/>
      <dgm:spPr/>
      <dgm:t>
        <a:bodyPr/>
        <a:lstStyle/>
        <a:p>
          <a:r>
            <a:rPr lang="de-DE" sz="2000"/>
            <a:t>Systematische Auswertung von Satellitenbildern </a:t>
          </a:r>
          <a:endParaRPr lang="de-DE" sz="2000" dirty="0"/>
        </a:p>
      </dgm:t>
    </dgm:pt>
    <dgm:pt modelId="{0D60B1BB-B548-FD42-A793-C550BF87A325}" type="parTrans" cxnId="{30A953CD-0046-4346-960A-124E107A055E}">
      <dgm:prSet/>
      <dgm:spPr/>
      <dgm:t>
        <a:bodyPr/>
        <a:lstStyle/>
        <a:p>
          <a:endParaRPr lang="de-DE"/>
        </a:p>
      </dgm:t>
    </dgm:pt>
    <dgm:pt modelId="{AF36DCF8-8F87-FC44-B972-8D65BDB0C0E1}" type="sibTrans" cxnId="{30A953CD-0046-4346-960A-124E107A055E}">
      <dgm:prSet/>
      <dgm:spPr/>
      <dgm:t>
        <a:bodyPr/>
        <a:lstStyle/>
        <a:p>
          <a:endParaRPr lang="de-DE"/>
        </a:p>
      </dgm:t>
    </dgm:pt>
    <dgm:pt modelId="{5170CBF6-2F80-1643-88FD-0439F463C291}">
      <dgm:prSet custT="1"/>
      <dgm:spPr/>
      <dgm:t>
        <a:bodyPr/>
        <a:lstStyle/>
        <a:p>
          <a:r>
            <a:rPr lang="de-DE" sz="2400"/>
            <a:t>Autonome Maschinen</a:t>
          </a:r>
          <a:endParaRPr lang="de-DE" sz="2400" dirty="0"/>
        </a:p>
      </dgm:t>
    </dgm:pt>
    <dgm:pt modelId="{472949D5-3272-124D-98D8-7466725B6B71}" type="parTrans" cxnId="{DABBF631-C6CB-E64A-83BA-C58B1B7345DB}">
      <dgm:prSet/>
      <dgm:spPr/>
      <dgm:t>
        <a:bodyPr/>
        <a:lstStyle/>
        <a:p>
          <a:endParaRPr lang="de-DE"/>
        </a:p>
      </dgm:t>
    </dgm:pt>
    <dgm:pt modelId="{BE465F48-FEB6-D544-85FF-0D1763E53294}" type="sibTrans" cxnId="{DABBF631-C6CB-E64A-83BA-C58B1B7345DB}">
      <dgm:prSet/>
      <dgm:spPr/>
      <dgm:t>
        <a:bodyPr/>
        <a:lstStyle/>
        <a:p>
          <a:endParaRPr lang="de-DE"/>
        </a:p>
      </dgm:t>
    </dgm:pt>
    <dgm:pt modelId="{36173BC0-2CCC-BA4A-B81B-6EBB063D9A44}">
      <dgm:prSet custT="1"/>
      <dgm:spPr/>
      <dgm:t>
        <a:bodyPr/>
        <a:lstStyle/>
        <a:p>
          <a:r>
            <a:rPr lang="de-DE" sz="2400"/>
            <a:t>"plant cubes" </a:t>
          </a:r>
          <a:endParaRPr lang="de-DE" sz="2400" dirty="0"/>
        </a:p>
      </dgm:t>
    </dgm:pt>
    <dgm:pt modelId="{EBBCB3B5-E9EB-B341-8F1B-9F0FBCAB407F}" type="parTrans" cxnId="{DD6D94F8-6E42-C548-899F-6956B77FC85F}">
      <dgm:prSet/>
      <dgm:spPr/>
      <dgm:t>
        <a:bodyPr/>
        <a:lstStyle/>
        <a:p>
          <a:endParaRPr lang="de-DE"/>
        </a:p>
      </dgm:t>
    </dgm:pt>
    <dgm:pt modelId="{2E5BAA97-55CE-4349-8C70-B2D0D270E1F3}" type="sibTrans" cxnId="{DD6D94F8-6E42-C548-899F-6956B77FC85F}">
      <dgm:prSet/>
      <dgm:spPr/>
      <dgm:t>
        <a:bodyPr/>
        <a:lstStyle/>
        <a:p>
          <a:endParaRPr lang="de-DE"/>
        </a:p>
      </dgm:t>
    </dgm:pt>
    <dgm:pt modelId="{2B164E98-C3D3-1947-BACD-CFB9667BBEFB}" type="pres">
      <dgm:prSet presAssocID="{F9582CE0-8944-B343-ADCE-3BABEF9D1872}" presName="Name0" presStyleCnt="0">
        <dgm:presLayoutVars>
          <dgm:chMax val="7"/>
          <dgm:chPref val="7"/>
          <dgm:dir/>
        </dgm:presLayoutVars>
      </dgm:prSet>
      <dgm:spPr/>
    </dgm:pt>
    <dgm:pt modelId="{2CCA48E0-1B56-734C-A4C8-634BC347FB9D}" type="pres">
      <dgm:prSet presAssocID="{F9582CE0-8944-B343-ADCE-3BABEF9D1872}" presName="Name1" presStyleCnt="0"/>
      <dgm:spPr/>
    </dgm:pt>
    <dgm:pt modelId="{1EAC5922-D045-FE4E-9A95-B455BAEE9696}" type="pres">
      <dgm:prSet presAssocID="{BA86D85C-9323-FB43-935A-C872D2B0F471}" presName="picture_1" presStyleCnt="0"/>
      <dgm:spPr/>
    </dgm:pt>
    <dgm:pt modelId="{70B7CD2D-5315-3142-B5AF-78D7CF4E5B54}" type="pres">
      <dgm:prSet presAssocID="{BA86D85C-9323-FB43-935A-C872D2B0F471}" presName="pictureRepeatNode" presStyleLbl="alignImgPlace1" presStyleIdx="0" presStyleCnt="5"/>
      <dgm:spPr/>
    </dgm:pt>
    <dgm:pt modelId="{7988E142-A9B9-9A48-85CD-A80C10BC2E50}" type="pres">
      <dgm:prSet presAssocID="{42B66CF4-6821-534A-88A1-A5602D65EB17}" presName="text_1" presStyleLbl="node1" presStyleIdx="0" presStyleCnt="0">
        <dgm:presLayoutVars>
          <dgm:bulletEnabled val="1"/>
        </dgm:presLayoutVars>
      </dgm:prSet>
      <dgm:spPr/>
    </dgm:pt>
    <dgm:pt modelId="{8DC88624-ADCB-C541-A646-246FF8D1241A}" type="pres">
      <dgm:prSet presAssocID="{130AC72C-C8E6-D446-9788-0F4FAF6F0221}" presName="picture_2" presStyleCnt="0"/>
      <dgm:spPr/>
    </dgm:pt>
    <dgm:pt modelId="{1FAB7594-2A16-3C43-B9D1-36ADAB509D30}" type="pres">
      <dgm:prSet presAssocID="{130AC72C-C8E6-D446-9788-0F4FAF6F0221}" presName="pictureRepeatNode" presStyleLbl="alignImgPlace1" presStyleIdx="1" presStyleCnt="5"/>
      <dgm:spPr/>
    </dgm:pt>
    <dgm:pt modelId="{7C2B48F5-0FAA-F84E-905F-A65C5A3EA04A}" type="pres">
      <dgm:prSet presAssocID="{FABCC826-45EC-B849-A730-BD0B4207A4F4}" presName="line_2" presStyleLbl="parChTrans1D1" presStyleIdx="0" presStyleCnt="4"/>
      <dgm:spPr/>
    </dgm:pt>
    <dgm:pt modelId="{C75F33AA-007E-A44A-AB26-ED9DEE97FF0B}" type="pres">
      <dgm:prSet presAssocID="{FABCC826-45EC-B849-A730-BD0B4207A4F4}" presName="textparent_2" presStyleLbl="node1" presStyleIdx="0" presStyleCnt="0"/>
      <dgm:spPr/>
    </dgm:pt>
    <dgm:pt modelId="{994BCB61-A285-2F43-9DEC-563E5B6A4545}" type="pres">
      <dgm:prSet presAssocID="{FABCC826-45EC-B849-A730-BD0B4207A4F4}" presName="text_2" presStyleLbl="revTx" presStyleIdx="0" presStyleCnt="4" custLinFactNeighborX="12" custLinFactNeighborY="1498">
        <dgm:presLayoutVars>
          <dgm:bulletEnabled val="1"/>
        </dgm:presLayoutVars>
      </dgm:prSet>
      <dgm:spPr/>
    </dgm:pt>
    <dgm:pt modelId="{0B6E085C-CDE6-DD48-BD35-F19BD09D9DD0}" type="pres">
      <dgm:prSet presAssocID="{AF36DCF8-8F87-FC44-B972-8D65BDB0C0E1}" presName="picture_3" presStyleCnt="0"/>
      <dgm:spPr/>
    </dgm:pt>
    <dgm:pt modelId="{E48A06A2-6347-3840-9F72-5CAE421FC7D0}" type="pres">
      <dgm:prSet presAssocID="{AF36DCF8-8F87-FC44-B972-8D65BDB0C0E1}" presName="pictureRepeatNode" presStyleLbl="alignImgPlace1" presStyleIdx="2" presStyleCnt="5"/>
      <dgm:spPr/>
    </dgm:pt>
    <dgm:pt modelId="{E8AD624A-82E7-3548-BFCD-A4181B045F4C}" type="pres">
      <dgm:prSet presAssocID="{1B3565ED-DC47-414B-883F-8E2E294C9DAF}" presName="line_3" presStyleLbl="parChTrans1D1" presStyleIdx="1" presStyleCnt="4"/>
      <dgm:spPr/>
    </dgm:pt>
    <dgm:pt modelId="{F4ADB015-595B-F34C-92F5-CBDD25E0E28D}" type="pres">
      <dgm:prSet presAssocID="{1B3565ED-DC47-414B-883F-8E2E294C9DAF}" presName="textparent_3" presStyleLbl="node1" presStyleIdx="0" presStyleCnt="0"/>
      <dgm:spPr/>
    </dgm:pt>
    <dgm:pt modelId="{0F66AD55-2162-C745-8F93-2551526B6CEF}" type="pres">
      <dgm:prSet presAssocID="{1B3565ED-DC47-414B-883F-8E2E294C9DAF}" presName="text_3" presStyleLbl="revTx" presStyleIdx="1" presStyleCnt="4">
        <dgm:presLayoutVars>
          <dgm:bulletEnabled val="1"/>
        </dgm:presLayoutVars>
      </dgm:prSet>
      <dgm:spPr/>
    </dgm:pt>
    <dgm:pt modelId="{DFB508B9-A258-EE40-ABD4-AB712E63E893}" type="pres">
      <dgm:prSet presAssocID="{BE465F48-FEB6-D544-85FF-0D1763E53294}" presName="picture_4" presStyleCnt="0"/>
      <dgm:spPr/>
    </dgm:pt>
    <dgm:pt modelId="{2856B32B-AE3A-FA41-81E1-36CF1D9AF1A7}" type="pres">
      <dgm:prSet presAssocID="{BE465F48-FEB6-D544-85FF-0D1763E53294}" presName="pictureRepeatNode" presStyleLbl="alignImgPlace1" presStyleIdx="3" presStyleCnt="5"/>
      <dgm:spPr/>
    </dgm:pt>
    <dgm:pt modelId="{18D34466-826B-674A-84A9-EAB417152E06}" type="pres">
      <dgm:prSet presAssocID="{5170CBF6-2F80-1643-88FD-0439F463C291}" presName="line_4" presStyleLbl="parChTrans1D1" presStyleIdx="2" presStyleCnt="4"/>
      <dgm:spPr/>
    </dgm:pt>
    <dgm:pt modelId="{0C454F13-2078-CF40-8A15-84FB6FDD8365}" type="pres">
      <dgm:prSet presAssocID="{5170CBF6-2F80-1643-88FD-0439F463C291}" presName="textparent_4" presStyleLbl="node1" presStyleIdx="0" presStyleCnt="0"/>
      <dgm:spPr/>
    </dgm:pt>
    <dgm:pt modelId="{CA6B7EA8-6163-1845-8411-BC31B5249989}" type="pres">
      <dgm:prSet presAssocID="{5170CBF6-2F80-1643-88FD-0439F463C291}" presName="text_4" presStyleLbl="revTx" presStyleIdx="2" presStyleCnt="4" custScaleX="193035">
        <dgm:presLayoutVars>
          <dgm:bulletEnabled val="1"/>
        </dgm:presLayoutVars>
      </dgm:prSet>
      <dgm:spPr/>
    </dgm:pt>
    <dgm:pt modelId="{5F2D90EE-4F7F-624B-9143-B87E9818B463}" type="pres">
      <dgm:prSet presAssocID="{2E5BAA97-55CE-4349-8C70-B2D0D270E1F3}" presName="picture_5" presStyleCnt="0"/>
      <dgm:spPr/>
    </dgm:pt>
    <dgm:pt modelId="{B48E21D2-D0A2-7A40-856A-826D382FE034}" type="pres">
      <dgm:prSet presAssocID="{2E5BAA97-55CE-4349-8C70-B2D0D270E1F3}" presName="pictureRepeatNode" presStyleLbl="alignImgPlace1" presStyleIdx="4" presStyleCnt="5"/>
      <dgm:spPr/>
    </dgm:pt>
    <dgm:pt modelId="{086987AF-BC2D-4D42-A0C4-9492D44C2660}" type="pres">
      <dgm:prSet presAssocID="{36173BC0-2CCC-BA4A-B81B-6EBB063D9A44}" presName="line_5" presStyleLbl="parChTrans1D1" presStyleIdx="3" presStyleCnt="4"/>
      <dgm:spPr/>
    </dgm:pt>
    <dgm:pt modelId="{928611FB-D1E3-2F42-BD48-3518D0F7B8BA}" type="pres">
      <dgm:prSet presAssocID="{36173BC0-2CCC-BA4A-B81B-6EBB063D9A44}" presName="textparent_5" presStyleLbl="node1" presStyleIdx="0" presStyleCnt="0"/>
      <dgm:spPr/>
    </dgm:pt>
    <dgm:pt modelId="{58D33C64-51F8-FB48-81ED-0F5540A53BE8}" type="pres">
      <dgm:prSet presAssocID="{36173BC0-2CCC-BA4A-B81B-6EBB063D9A44}" presName="text_5" presStyleLbl="revTx" presStyleIdx="3" presStyleCnt="4" custScaleX="302890">
        <dgm:presLayoutVars>
          <dgm:bulletEnabled val="1"/>
        </dgm:presLayoutVars>
      </dgm:prSet>
      <dgm:spPr/>
    </dgm:pt>
  </dgm:ptLst>
  <dgm:cxnLst>
    <dgm:cxn modelId="{C9847903-E1B4-FB45-B2C9-7E7C42736993}" type="presOf" srcId="{F9582CE0-8944-B343-ADCE-3BABEF9D1872}" destId="{2B164E98-C3D3-1947-BACD-CFB9667BBEFB}" srcOrd="0" destOrd="0" presId="urn:microsoft.com/office/officeart/2008/layout/CircularPictureCallout"/>
    <dgm:cxn modelId="{2E67DC31-9209-CC4F-A1D4-20D065C27108}" type="presOf" srcId="{1B3565ED-DC47-414B-883F-8E2E294C9DAF}" destId="{0F66AD55-2162-C745-8F93-2551526B6CEF}" srcOrd="0" destOrd="0" presId="urn:microsoft.com/office/officeart/2008/layout/CircularPictureCallout"/>
    <dgm:cxn modelId="{DABBF631-C6CB-E64A-83BA-C58B1B7345DB}" srcId="{F9582CE0-8944-B343-ADCE-3BABEF9D1872}" destId="{5170CBF6-2F80-1643-88FD-0439F463C291}" srcOrd="3" destOrd="0" parTransId="{472949D5-3272-124D-98D8-7466725B6B71}" sibTransId="{BE465F48-FEB6-D544-85FF-0D1763E53294}"/>
    <dgm:cxn modelId="{0BCE533C-9881-C748-9921-428AC0B50935}" type="presOf" srcId="{42B66CF4-6821-534A-88A1-A5602D65EB17}" destId="{7988E142-A9B9-9A48-85CD-A80C10BC2E50}" srcOrd="0" destOrd="0" presId="urn:microsoft.com/office/officeart/2008/layout/CircularPictureCallout"/>
    <dgm:cxn modelId="{05AEB947-D6DB-7E43-AEB8-63B038F96BA9}" type="presOf" srcId="{5170CBF6-2F80-1643-88FD-0439F463C291}" destId="{CA6B7EA8-6163-1845-8411-BC31B5249989}" srcOrd="0" destOrd="0" presId="urn:microsoft.com/office/officeart/2008/layout/CircularPictureCallout"/>
    <dgm:cxn modelId="{ABF12B53-CD16-F847-A4D9-679AECF0A971}" type="presOf" srcId="{2E5BAA97-55CE-4349-8C70-B2D0D270E1F3}" destId="{B48E21D2-D0A2-7A40-856A-826D382FE034}" srcOrd="0" destOrd="0" presId="urn:microsoft.com/office/officeart/2008/layout/CircularPictureCallout"/>
    <dgm:cxn modelId="{81E90C55-72E6-5E45-A697-E71A44AC638F}" srcId="{F9582CE0-8944-B343-ADCE-3BABEF9D1872}" destId="{FABCC826-45EC-B849-A730-BD0B4207A4F4}" srcOrd="1" destOrd="0" parTransId="{01A30218-565C-644B-9CD4-5B42CE88E28C}" sibTransId="{130AC72C-C8E6-D446-9788-0F4FAF6F0221}"/>
    <dgm:cxn modelId="{082D8872-BE47-A541-A5F5-F73D7E969982}" type="presOf" srcId="{FABCC826-45EC-B849-A730-BD0B4207A4F4}" destId="{994BCB61-A285-2F43-9DEC-563E5B6A4545}" srcOrd="0" destOrd="0" presId="urn:microsoft.com/office/officeart/2008/layout/CircularPictureCallout"/>
    <dgm:cxn modelId="{AAAC5C99-308F-164B-ABA6-33A203E540E9}" srcId="{F9582CE0-8944-B343-ADCE-3BABEF9D1872}" destId="{42B66CF4-6821-534A-88A1-A5602D65EB17}" srcOrd="0" destOrd="0" parTransId="{7D35B606-888A-5345-B0C6-0FE5737B6252}" sibTransId="{BA86D85C-9323-FB43-935A-C872D2B0F471}"/>
    <dgm:cxn modelId="{03F49BB2-0068-BB48-9497-8BD8C967B949}" type="presOf" srcId="{AF36DCF8-8F87-FC44-B972-8D65BDB0C0E1}" destId="{E48A06A2-6347-3840-9F72-5CAE421FC7D0}" srcOrd="0" destOrd="0" presId="urn:microsoft.com/office/officeart/2008/layout/CircularPictureCallout"/>
    <dgm:cxn modelId="{DC4C51B6-0652-C148-ACAA-0809DF2DF1BC}" type="presOf" srcId="{BE465F48-FEB6-D544-85FF-0D1763E53294}" destId="{2856B32B-AE3A-FA41-81E1-36CF1D9AF1A7}" srcOrd="0" destOrd="0" presId="urn:microsoft.com/office/officeart/2008/layout/CircularPictureCallout"/>
    <dgm:cxn modelId="{29A168BB-1BF4-B140-B19A-26F82354F3BF}" type="presOf" srcId="{BA86D85C-9323-FB43-935A-C872D2B0F471}" destId="{70B7CD2D-5315-3142-B5AF-78D7CF4E5B54}" srcOrd="0" destOrd="0" presId="urn:microsoft.com/office/officeart/2008/layout/CircularPictureCallout"/>
    <dgm:cxn modelId="{30A953CD-0046-4346-960A-124E107A055E}" srcId="{F9582CE0-8944-B343-ADCE-3BABEF9D1872}" destId="{1B3565ED-DC47-414B-883F-8E2E294C9DAF}" srcOrd="2" destOrd="0" parTransId="{0D60B1BB-B548-FD42-A793-C550BF87A325}" sibTransId="{AF36DCF8-8F87-FC44-B972-8D65BDB0C0E1}"/>
    <dgm:cxn modelId="{2CB754D8-FA51-6E4A-8E4C-505B0B44A14C}" type="presOf" srcId="{36173BC0-2CCC-BA4A-B81B-6EBB063D9A44}" destId="{58D33C64-51F8-FB48-81ED-0F5540A53BE8}" srcOrd="0" destOrd="0" presId="urn:microsoft.com/office/officeart/2008/layout/CircularPictureCallout"/>
    <dgm:cxn modelId="{03B018DE-FDB4-B842-AFFD-0C17EAD12822}" type="presOf" srcId="{130AC72C-C8E6-D446-9788-0F4FAF6F0221}" destId="{1FAB7594-2A16-3C43-B9D1-36ADAB509D30}" srcOrd="0" destOrd="0" presId="urn:microsoft.com/office/officeart/2008/layout/CircularPictureCallout"/>
    <dgm:cxn modelId="{DD6D94F8-6E42-C548-899F-6956B77FC85F}" srcId="{F9582CE0-8944-B343-ADCE-3BABEF9D1872}" destId="{36173BC0-2CCC-BA4A-B81B-6EBB063D9A44}" srcOrd="4" destOrd="0" parTransId="{EBBCB3B5-E9EB-B341-8F1B-9F0FBCAB407F}" sibTransId="{2E5BAA97-55CE-4349-8C70-B2D0D270E1F3}"/>
    <dgm:cxn modelId="{C47698BF-A9C8-1E47-B859-27B96709AC29}" type="presParOf" srcId="{2B164E98-C3D3-1947-BACD-CFB9667BBEFB}" destId="{2CCA48E0-1B56-734C-A4C8-634BC347FB9D}" srcOrd="0" destOrd="0" presId="urn:microsoft.com/office/officeart/2008/layout/CircularPictureCallout"/>
    <dgm:cxn modelId="{5C355D3A-0F55-4F45-B97E-C45A2A4C0EA6}" type="presParOf" srcId="{2CCA48E0-1B56-734C-A4C8-634BC347FB9D}" destId="{1EAC5922-D045-FE4E-9A95-B455BAEE9696}" srcOrd="0" destOrd="0" presId="urn:microsoft.com/office/officeart/2008/layout/CircularPictureCallout"/>
    <dgm:cxn modelId="{23939BC6-F437-8D44-B2C0-35D95A30EEDF}" type="presParOf" srcId="{1EAC5922-D045-FE4E-9A95-B455BAEE9696}" destId="{70B7CD2D-5315-3142-B5AF-78D7CF4E5B54}" srcOrd="0" destOrd="0" presId="urn:microsoft.com/office/officeart/2008/layout/CircularPictureCallout"/>
    <dgm:cxn modelId="{7B6858A1-25EF-F942-ACE7-5D019D932B43}" type="presParOf" srcId="{2CCA48E0-1B56-734C-A4C8-634BC347FB9D}" destId="{7988E142-A9B9-9A48-85CD-A80C10BC2E50}" srcOrd="1" destOrd="0" presId="urn:microsoft.com/office/officeart/2008/layout/CircularPictureCallout"/>
    <dgm:cxn modelId="{E4CD4EE7-445B-CA49-A15B-DD708017B969}" type="presParOf" srcId="{2CCA48E0-1B56-734C-A4C8-634BC347FB9D}" destId="{8DC88624-ADCB-C541-A646-246FF8D1241A}" srcOrd="2" destOrd="0" presId="urn:microsoft.com/office/officeart/2008/layout/CircularPictureCallout"/>
    <dgm:cxn modelId="{EF72E0F9-8BBC-024F-80A6-ABA7C79AD12F}" type="presParOf" srcId="{8DC88624-ADCB-C541-A646-246FF8D1241A}" destId="{1FAB7594-2A16-3C43-B9D1-36ADAB509D30}" srcOrd="0" destOrd="0" presId="urn:microsoft.com/office/officeart/2008/layout/CircularPictureCallout"/>
    <dgm:cxn modelId="{FEB2379E-7E0D-7D4C-8C6D-1F97E25345DD}" type="presParOf" srcId="{2CCA48E0-1B56-734C-A4C8-634BC347FB9D}" destId="{7C2B48F5-0FAA-F84E-905F-A65C5A3EA04A}" srcOrd="3" destOrd="0" presId="urn:microsoft.com/office/officeart/2008/layout/CircularPictureCallout"/>
    <dgm:cxn modelId="{5D1CC036-FB8C-A443-A31D-B5972E63DC02}" type="presParOf" srcId="{2CCA48E0-1B56-734C-A4C8-634BC347FB9D}" destId="{C75F33AA-007E-A44A-AB26-ED9DEE97FF0B}" srcOrd="4" destOrd="0" presId="urn:microsoft.com/office/officeart/2008/layout/CircularPictureCallout"/>
    <dgm:cxn modelId="{6E09BA59-ABAB-1A4C-A94B-793B1E026735}" type="presParOf" srcId="{C75F33AA-007E-A44A-AB26-ED9DEE97FF0B}" destId="{994BCB61-A285-2F43-9DEC-563E5B6A4545}" srcOrd="0" destOrd="0" presId="urn:microsoft.com/office/officeart/2008/layout/CircularPictureCallout"/>
    <dgm:cxn modelId="{C9577004-772E-F04C-8C95-082783024D60}" type="presParOf" srcId="{2CCA48E0-1B56-734C-A4C8-634BC347FB9D}" destId="{0B6E085C-CDE6-DD48-BD35-F19BD09D9DD0}" srcOrd="5" destOrd="0" presId="urn:microsoft.com/office/officeart/2008/layout/CircularPictureCallout"/>
    <dgm:cxn modelId="{35E6DF63-0783-9E48-B0FC-50DE6DF22D7B}" type="presParOf" srcId="{0B6E085C-CDE6-DD48-BD35-F19BD09D9DD0}" destId="{E48A06A2-6347-3840-9F72-5CAE421FC7D0}" srcOrd="0" destOrd="0" presId="urn:microsoft.com/office/officeart/2008/layout/CircularPictureCallout"/>
    <dgm:cxn modelId="{E4961E98-0E46-8B43-9524-DD8DDC5C32DF}" type="presParOf" srcId="{2CCA48E0-1B56-734C-A4C8-634BC347FB9D}" destId="{E8AD624A-82E7-3548-BFCD-A4181B045F4C}" srcOrd="6" destOrd="0" presId="urn:microsoft.com/office/officeart/2008/layout/CircularPictureCallout"/>
    <dgm:cxn modelId="{DB570C85-FE8E-D84A-B7D3-4D14C8EE3AED}" type="presParOf" srcId="{2CCA48E0-1B56-734C-A4C8-634BC347FB9D}" destId="{F4ADB015-595B-F34C-92F5-CBDD25E0E28D}" srcOrd="7" destOrd="0" presId="urn:microsoft.com/office/officeart/2008/layout/CircularPictureCallout"/>
    <dgm:cxn modelId="{02A6B836-B5B8-C24E-BBB9-813C79997820}" type="presParOf" srcId="{F4ADB015-595B-F34C-92F5-CBDD25E0E28D}" destId="{0F66AD55-2162-C745-8F93-2551526B6CEF}" srcOrd="0" destOrd="0" presId="urn:microsoft.com/office/officeart/2008/layout/CircularPictureCallout"/>
    <dgm:cxn modelId="{A8FA0D2B-3A27-E944-982F-DF24559D9D28}" type="presParOf" srcId="{2CCA48E0-1B56-734C-A4C8-634BC347FB9D}" destId="{DFB508B9-A258-EE40-ABD4-AB712E63E893}" srcOrd="8" destOrd="0" presId="urn:microsoft.com/office/officeart/2008/layout/CircularPictureCallout"/>
    <dgm:cxn modelId="{02304B40-A438-2241-B47C-AD510462147E}" type="presParOf" srcId="{DFB508B9-A258-EE40-ABD4-AB712E63E893}" destId="{2856B32B-AE3A-FA41-81E1-36CF1D9AF1A7}" srcOrd="0" destOrd="0" presId="urn:microsoft.com/office/officeart/2008/layout/CircularPictureCallout"/>
    <dgm:cxn modelId="{180F2B21-3380-9745-87C4-8EF7FA2710B9}" type="presParOf" srcId="{2CCA48E0-1B56-734C-A4C8-634BC347FB9D}" destId="{18D34466-826B-674A-84A9-EAB417152E06}" srcOrd="9" destOrd="0" presId="urn:microsoft.com/office/officeart/2008/layout/CircularPictureCallout"/>
    <dgm:cxn modelId="{43433C8D-20DB-4041-806E-B6E4C7F69012}" type="presParOf" srcId="{2CCA48E0-1B56-734C-A4C8-634BC347FB9D}" destId="{0C454F13-2078-CF40-8A15-84FB6FDD8365}" srcOrd="10" destOrd="0" presId="urn:microsoft.com/office/officeart/2008/layout/CircularPictureCallout"/>
    <dgm:cxn modelId="{34F8D6D6-F0ED-CC44-B94F-064C76BAA139}" type="presParOf" srcId="{0C454F13-2078-CF40-8A15-84FB6FDD8365}" destId="{CA6B7EA8-6163-1845-8411-BC31B5249989}" srcOrd="0" destOrd="0" presId="urn:microsoft.com/office/officeart/2008/layout/CircularPictureCallout"/>
    <dgm:cxn modelId="{32CEC8F8-967C-3242-9A60-3C106561AA63}" type="presParOf" srcId="{2CCA48E0-1B56-734C-A4C8-634BC347FB9D}" destId="{5F2D90EE-4F7F-624B-9143-B87E9818B463}" srcOrd="11" destOrd="0" presId="urn:microsoft.com/office/officeart/2008/layout/CircularPictureCallout"/>
    <dgm:cxn modelId="{AB6CC5C9-D84E-9540-AAD5-0D450D2AE072}" type="presParOf" srcId="{5F2D90EE-4F7F-624B-9143-B87E9818B463}" destId="{B48E21D2-D0A2-7A40-856A-826D382FE034}" srcOrd="0" destOrd="0" presId="urn:microsoft.com/office/officeart/2008/layout/CircularPictureCallout"/>
    <dgm:cxn modelId="{A0713B9A-3507-C94C-87AF-2DC406F0C6CE}" type="presParOf" srcId="{2CCA48E0-1B56-734C-A4C8-634BC347FB9D}" destId="{086987AF-BC2D-4D42-A0C4-9492D44C2660}" srcOrd="12" destOrd="0" presId="urn:microsoft.com/office/officeart/2008/layout/CircularPictureCallout"/>
    <dgm:cxn modelId="{007D3F54-93D9-EC4F-8C5F-09DF54E67901}" type="presParOf" srcId="{2CCA48E0-1B56-734C-A4C8-634BC347FB9D}" destId="{928611FB-D1E3-2F42-BD48-3518D0F7B8BA}" srcOrd="13" destOrd="0" presId="urn:microsoft.com/office/officeart/2008/layout/CircularPictureCallout"/>
    <dgm:cxn modelId="{85487BCE-F301-0F4E-92AE-959B46D4107F}" type="presParOf" srcId="{928611FB-D1E3-2F42-BD48-3518D0F7B8BA}" destId="{58D33C64-51F8-FB48-81ED-0F5540A53BE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6FC2EB-FD51-E24B-82D8-48EEB6B71DBD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AF86C403-E95A-7848-9500-D23C526BD93A}">
      <dgm:prSet custT="1"/>
      <dgm:spPr/>
      <dgm:t>
        <a:bodyPr/>
        <a:lstStyle/>
        <a:p>
          <a:endParaRPr lang="de-DE" sz="6000"/>
        </a:p>
      </dgm:t>
    </dgm:pt>
    <dgm:pt modelId="{5C60E1A7-DEB6-1841-B9C6-1FBB624755F3}" type="parTrans" cxnId="{2A07C475-C930-A445-B178-2F27802EAF3F}">
      <dgm:prSet/>
      <dgm:spPr/>
      <dgm:t>
        <a:bodyPr/>
        <a:lstStyle/>
        <a:p>
          <a:endParaRPr lang="de-DE" sz="1600"/>
        </a:p>
      </dgm:t>
    </dgm:pt>
    <dgm:pt modelId="{E7D76EF8-EE24-E348-84B1-BBF2E8A8F417}" type="sibTrans" cxnId="{2A07C475-C930-A445-B178-2F27802EAF3F}">
      <dgm:prSet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endParaRPr lang="de-DE" sz="1600"/>
        </a:p>
      </dgm:t>
    </dgm:pt>
    <dgm:pt modelId="{0AF532C4-BD42-C84E-BE02-52D17177BF2A}">
      <dgm:prSet phldrT="[Text]" custT="1"/>
      <dgm:spPr/>
      <dgm:t>
        <a:bodyPr/>
        <a:lstStyle/>
        <a:p>
          <a:r>
            <a:rPr lang="de-DE" sz="2400" dirty="0"/>
            <a:t>Bauern und Nutzer Sicht </a:t>
          </a:r>
        </a:p>
      </dgm:t>
    </dgm:pt>
    <dgm:pt modelId="{AD709A08-934A-994F-9D9E-765B77513017}" type="parTrans" cxnId="{40AB0251-4DA7-334D-8D92-7CB162A8CA9F}">
      <dgm:prSet/>
      <dgm:spPr/>
      <dgm:t>
        <a:bodyPr/>
        <a:lstStyle/>
        <a:p>
          <a:endParaRPr lang="de-DE" sz="1600"/>
        </a:p>
      </dgm:t>
    </dgm:pt>
    <dgm:pt modelId="{F5BAAF11-40A7-E948-A427-8FB97C0C8CB2}" type="sibTrans" cxnId="{40AB0251-4DA7-334D-8D92-7CB162A8CA9F}">
      <dgm:prSet/>
      <dgm:spPr/>
      <dgm:t>
        <a:bodyPr/>
        <a:lstStyle/>
        <a:p>
          <a:endParaRPr lang="de-DE" sz="1600"/>
        </a:p>
      </dgm:t>
    </dgm:pt>
    <dgm:pt modelId="{67976E96-21FC-0E45-A731-A5619D436E56}">
      <dgm:prSet phldrT="[Text]" custT="1"/>
      <dgm:spPr/>
      <dgm:t>
        <a:bodyPr/>
        <a:lstStyle/>
        <a:p>
          <a:pPr algn="l"/>
          <a:r>
            <a:rPr lang="de-DE" sz="2000" dirty="0"/>
            <a:t>Bauern Sicht: </a:t>
          </a:r>
          <a:br>
            <a:rPr lang="de-DE" sz="2000" dirty="0"/>
          </a:br>
          <a:r>
            <a:rPr lang="de-DE" sz="2000" dirty="0"/>
            <a:t>Feldbeschaffenheit, Pflanzenschutz etc. </a:t>
          </a:r>
        </a:p>
      </dgm:t>
    </dgm:pt>
    <dgm:pt modelId="{592F6AB5-1F6C-9948-8598-44A337967D10}" type="parTrans" cxnId="{5C7BEBDE-8D38-4640-BFB9-59B63C2B7A60}">
      <dgm:prSet/>
      <dgm:spPr/>
      <dgm:t>
        <a:bodyPr/>
        <a:lstStyle/>
        <a:p>
          <a:endParaRPr lang="de-DE" sz="1600"/>
        </a:p>
      </dgm:t>
    </dgm:pt>
    <dgm:pt modelId="{610B395A-6848-074E-BDBE-8A4156A86628}" type="sibTrans" cxnId="{5C7BEBDE-8D38-4640-BFB9-59B63C2B7A60}">
      <dgm:prSet/>
      <dgm:spPr/>
      <dgm:t>
        <a:bodyPr/>
        <a:lstStyle/>
        <a:p>
          <a:endParaRPr lang="de-DE" sz="1600"/>
        </a:p>
      </dgm:t>
    </dgm:pt>
    <dgm:pt modelId="{3F4652FB-7D27-D341-8CB5-91E82768B6EA}">
      <dgm:prSet phldrT="[Text]" custT="1"/>
      <dgm:spPr/>
      <dgm:t>
        <a:bodyPr/>
        <a:lstStyle/>
        <a:p>
          <a:r>
            <a:rPr lang="de-DE" sz="2000" dirty="0"/>
            <a:t>Nutzer / Bürger Sicht : </a:t>
          </a:r>
          <a:br>
            <a:rPr lang="de-DE" sz="2000" dirty="0"/>
          </a:br>
          <a:r>
            <a:rPr lang="de-DE" sz="2000" dirty="0"/>
            <a:t>Marktplatz, Stellenanzeigen </a:t>
          </a:r>
          <a:r>
            <a:rPr lang="de-DE" sz="2000" dirty="0" err="1"/>
            <a:t>etc</a:t>
          </a:r>
          <a:endParaRPr lang="de-DE" sz="2000" dirty="0"/>
        </a:p>
      </dgm:t>
    </dgm:pt>
    <dgm:pt modelId="{B04C8990-519E-3A4D-BA33-428D13F272E5}" type="parTrans" cxnId="{8D52B079-678A-A34B-AC6D-19573B6FFE33}">
      <dgm:prSet/>
      <dgm:spPr/>
      <dgm:t>
        <a:bodyPr/>
        <a:lstStyle/>
        <a:p>
          <a:endParaRPr lang="de-DE" sz="1600"/>
        </a:p>
      </dgm:t>
    </dgm:pt>
    <dgm:pt modelId="{5723689B-689A-5848-A409-EFED724C38FF}" type="sibTrans" cxnId="{8D52B079-678A-A34B-AC6D-19573B6FFE33}">
      <dgm:prSet/>
      <dgm:spPr/>
      <dgm:t>
        <a:bodyPr/>
        <a:lstStyle/>
        <a:p>
          <a:endParaRPr lang="de-DE" sz="1600"/>
        </a:p>
      </dgm:t>
    </dgm:pt>
    <dgm:pt modelId="{39C6B2A6-0DFD-F746-BE51-A0B7EF38AD01}" type="pres">
      <dgm:prSet presAssocID="{106FC2EB-FD51-E24B-82D8-48EEB6B71DBD}" presName="Name0" presStyleCnt="0">
        <dgm:presLayoutVars>
          <dgm:chMax val="7"/>
          <dgm:chPref val="7"/>
          <dgm:dir/>
        </dgm:presLayoutVars>
      </dgm:prSet>
      <dgm:spPr/>
    </dgm:pt>
    <dgm:pt modelId="{E102C9E5-04F7-1E47-BA3B-EBF5CA90A3A0}" type="pres">
      <dgm:prSet presAssocID="{106FC2EB-FD51-E24B-82D8-48EEB6B71DBD}" presName="Name1" presStyleCnt="0"/>
      <dgm:spPr/>
    </dgm:pt>
    <dgm:pt modelId="{D623EA4E-1319-5B4E-8BDD-C79A789B7B51}" type="pres">
      <dgm:prSet presAssocID="{E7D76EF8-EE24-E348-84B1-BBF2E8A8F417}" presName="picture_1" presStyleCnt="0"/>
      <dgm:spPr/>
    </dgm:pt>
    <dgm:pt modelId="{956F4295-9EB3-3E41-B76E-6B2D19AD2F42}" type="pres">
      <dgm:prSet presAssocID="{E7D76EF8-EE24-E348-84B1-BBF2E8A8F417}" presName="pictureRepeatNode" presStyleLbl="alignImgPlace1" presStyleIdx="0" presStyleCnt="4" custScaleX="102871" custLinFactNeighborX="-6928"/>
      <dgm:spPr/>
    </dgm:pt>
    <dgm:pt modelId="{0863030E-6651-BB4B-96C2-1099C4173CC6}" type="pres">
      <dgm:prSet presAssocID="{AF86C403-E95A-7848-9500-D23C526BD93A}" presName="text_1" presStyleLbl="node1" presStyleIdx="0" presStyleCnt="0">
        <dgm:presLayoutVars>
          <dgm:bulletEnabled val="1"/>
        </dgm:presLayoutVars>
      </dgm:prSet>
      <dgm:spPr/>
    </dgm:pt>
    <dgm:pt modelId="{0D563EAF-AE6A-4E43-A32E-75213FDD1E1A}" type="pres">
      <dgm:prSet presAssocID="{F5BAAF11-40A7-E948-A427-8FB97C0C8CB2}" presName="picture_2" presStyleCnt="0"/>
      <dgm:spPr/>
    </dgm:pt>
    <dgm:pt modelId="{2345A973-ED88-594C-A744-E865B3E002DF}" type="pres">
      <dgm:prSet presAssocID="{F5BAAF11-40A7-E948-A427-8FB97C0C8CB2}" presName="pictureRepeatNode" presStyleLbl="alignImgPlace1" presStyleIdx="1" presStyleCnt="4"/>
      <dgm:spPr/>
    </dgm:pt>
    <dgm:pt modelId="{0B958540-6480-8647-91C6-03724D4AEA7F}" type="pres">
      <dgm:prSet presAssocID="{0AF532C4-BD42-C84E-BE02-52D17177BF2A}" presName="line_2" presStyleLbl="parChTrans1D1" presStyleIdx="0" presStyleCnt="3"/>
      <dgm:spPr/>
    </dgm:pt>
    <dgm:pt modelId="{C060A8BC-20DC-9949-B08A-DA84EEE017DC}" type="pres">
      <dgm:prSet presAssocID="{0AF532C4-BD42-C84E-BE02-52D17177BF2A}" presName="textparent_2" presStyleLbl="node1" presStyleIdx="0" presStyleCnt="0"/>
      <dgm:spPr/>
    </dgm:pt>
    <dgm:pt modelId="{02A8A2CA-9C25-1049-82AE-1351968B82AA}" type="pres">
      <dgm:prSet presAssocID="{0AF532C4-BD42-C84E-BE02-52D17177BF2A}" presName="text_2" presStyleLbl="revTx" presStyleIdx="0" presStyleCnt="3" custScaleX="245698">
        <dgm:presLayoutVars>
          <dgm:bulletEnabled val="1"/>
        </dgm:presLayoutVars>
      </dgm:prSet>
      <dgm:spPr/>
    </dgm:pt>
    <dgm:pt modelId="{081AA241-98F6-2545-9364-2D98E5FF2E20}" type="pres">
      <dgm:prSet presAssocID="{5723689B-689A-5848-A409-EFED724C38FF}" presName="picture_3" presStyleCnt="0"/>
      <dgm:spPr/>
    </dgm:pt>
    <dgm:pt modelId="{6E94DDD5-5652-7648-891B-C230457B8437}" type="pres">
      <dgm:prSet presAssocID="{5723689B-689A-5848-A409-EFED724C38FF}" presName="pictureRepeatNode" presStyleLbl="alignImgPlace1" presStyleIdx="2" presStyleCnt="4"/>
      <dgm:spPr/>
    </dgm:pt>
    <dgm:pt modelId="{13861EE7-414B-2A4C-A4FB-44029417F7D4}" type="pres">
      <dgm:prSet presAssocID="{3F4652FB-7D27-D341-8CB5-91E82768B6EA}" presName="line_3" presStyleLbl="parChTrans1D1" presStyleIdx="1" presStyleCnt="3"/>
      <dgm:spPr/>
    </dgm:pt>
    <dgm:pt modelId="{49F73A12-F23E-7942-B283-6F323BE244D8}" type="pres">
      <dgm:prSet presAssocID="{3F4652FB-7D27-D341-8CB5-91E82768B6EA}" presName="textparent_3" presStyleLbl="node1" presStyleIdx="0" presStyleCnt="0"/>
      <dgm:spPr/>
    </dgm:pt>
    <dgm:pt modelId="{2C165B6D-C5E6-F642-81B3-E213E5E52C6B}" type="pres">
      <dgm:prSet presAssocID="{3F4652FB-7D27-D341-8CB5-91E82768B6EA}" presName="text_3" presStyleLbl="revTx" presStyleIdx="1" presStyleCnt="3" custScaleX="238391">
        <dgm:presLayoutVars>
          <dgm:bulletEnabled val="1"/>
        </dgm:presLayoutVars>
      </dgm:prSet>
      <dgm:spPr/>
    </dgm:pt>
    <dgm:pt modelId="{9A3CC20D-1131-3B45-8130-310D3AA9A36A}" type="pres">
      <dgm:prSet presAssocID="{610B395A-6848-074E-BDBE-8A4156A86628}" presName="picture_4" presStyleCnt="0"/>
      <dgm:spPr/>
    </dgm:pt>
    <dgm:pt modelId="{9D3CB7F3-7AE0-8F42-8D17-5985156FDC12}" type="pres">
      <dgm:prSet presAssocID="{610B395A-6848-074E-BDBE-8A4156A86628}" presName="pictureRepeatNode" presStyleLbl="alignImgPlace1" presStyleIdx="3" presStyleCnt="4"/>
      <dgm:spPr/>
    </dgm:pt>
    <dgm:pt modelId="{F273238D-8305-6B47-9325-CBCC78222481}" type="pres">
      <dgm:prSet presAssocID="{67976E96-21FC-0E45-A731-A5619D436E56}" presName="line_4" presStyleLbl="parChTrans1D1" presStyleIdx="2" presStyleCnt="3"/>
      <dgm:spPr/>
    </dgm:pt>
    <dgm:pt modelId="{49766766-998F-2644-A6D7-7EFE62257533}" type="pres">
      <dgm:prSet presAssocID="{67976E96-21FC-0E45-A731-A5619D436E56}" presName="textparent_4" presStyleLbl="node1" presStyleIdx="0" presStyleCnt="0"/>
      <dgm:spPr/>
    </dgm:pt>
    <dgm:pt modelId="{5D9E8C99-59D6-C545-AE83-39072D4CD942}" type="pres">
      <dgm:prSet presAssocID="{67976E96-21FC-0E45-A731-A5619D436E56}" presName="text_4" presStyleLbl="revTx" presStyleIdx="2" presStyleCnt="3" custScaleX="235418" custScaleY="101822" custLinFactNeighborX="17246" custLinFactNeighborY="1197">
        <dgm:presLayoutVars>
          <dgm:bulletEnabled val="1"/>
        </dgm:presLayoutVars>
      </dgm:prSet>
      <dgm:spPr/>
    </dgm:pt>
  </dgm:ptLst>
  <dgm:cxnLst>
    <dgm:cxn modelId="{E468B109-BFAA-2845-AFD9-B17B1B7CE0BC}" type="presOf" srcId="{3F4652FB-7D27-D341-8CB5-91E82768B6EA}" destId="{2C165B6D-C5E6-F642-81B3-E213E5E52C6B}" srcOrd="0" destOrd="0" presId="urn:microsoft.com/office/officeart/2008/layout/CircularPictureCallout"/>
    <dgm:cxn modelId="{40AB0251-4DA7-334D-8D92-7CB162A8CA9F}" srcId="{106FC2EB-FD51-E24B-82D8-48EEB6B71DBD}" destId="{0AF532C4-BD42-C84E-BE02-52D17177BF2A}" srcOrd="1" destOrd="0" parTransId="{AD709A08-934A-994F-9D9E-765B77513017}" sibTransId="{F5BAAF11-40A7-E948-A427-8FB97C0C8CB2}"/>
    <dgm:cxn modelId="{C6696752-3F29-0E48-9865-7B893A6C95FE}" type="presOf" srcId="{106FC2EB-FD51-E24B-82D8-48EEB6B71DBD}" destId="{39C6B2A6-0DFD-F746-BE51-A0B7EF38AD01}" srcOrd="0" destOrd="0" presId="urn:microsoft.com/office/officeart/2008/layout/CircularPictureCallout"/>
    <dgm:cxn modelId="{2A07C475-C930-A445-B178-2F27802EAF3F}" srcId="{106FC2EB-FD51-E24B-82D8-48EEB6B71DBD}" destId="{AF86C403-E95A-7848-9500-D23C526BD93A}" srcOrd="0" destOrd="0" parTransId="{5C60E1A7-DEB6-1841-B9C6-1FBB624755F3}" sibTransId="{E7D76EF8-EE24-E348-84B1-BBF2E8A8F417}"/>
    <dgm:cxn modelId="{8D52B079-678A-A34B-AC6D-19573B6FFE33}" srcId="{106FC2EB-FD51-E24B-82D8-48EEB6B71DBD}" destId="{3F4652FB-7D27-D341-8CB5-91E82768B6EA}" srcOrd="2" destOrd="0" parTransId="{B04C8990-519E-3A4D-BA33-428D13F272E5}" sibTransId="{5723689B-689A-5848-A409-EFED724C38FF}"/>
    <dgm:cxn modelId="{69D3FD8B-658C-6B45-AB5F-E9BB75A2FEE4}" type="presOf" srcId="{AF86C403-E95A-7848-9500-D23C526BD93A}" destId="{0863030E-6651-BB4B-96C2-1099C4173CC6}" srcOrd="0" destOrd="0" presId="urn:microsoft.com/office/officeart/2008/layout/CircularPictureCallout"/>
    <dgm:cxn modelId="{CA85A49A-8575-5644-8359-96954EFD3B3C}" type="presOf" srcId="{5723689B-689A-5848-A409-EFED724C38FF}" destId="{6E94DDD5-5652-7648-891B-C230457B8437}" srcOrd="0" destOrd="0" presId="urn:microsoft.com/office/officeart/2008/layout/CircularPictureCallout"/>
    <dgm:cxn modelId="{3DB8E9AE-EA2D-014D-B32B-0186A7DD98D6}" type="presOf" srcId="{E7D76EF8-EE24-E348-84B1-BBF2E8A8F417}" destId="{956F4295-9EB3-3E41-B76E-6B2D19AD2F42}" srcOrd="0" destOrd="0" presId="urn:microsoft.com/office/officeart/2008/layout/CircularPictureCallout"/>
    <dgm:cxn modelId="{B6980FBF-9881-8441-865B-DC695827D0D8}" type="presOf" srcId="{0AF532C4-BD42-C84E-BE02-52D17177BF2A}" destId="{02A8A2CA-9C25-1049-82AE-1351968B82AA}" srcOrd="0" destOrd="0" presId="urn:microsoft.com/office/officeart/2008/layout/CircularPictureCallout"/>
    <dgm:cxn modelId="{1C8DDEDA-374B-2248-9C50-52EEAF3DD951}" type="presOf" srcId="{67976E96-21FC-0E45-A731-A5619D436E56}" destId="{5D9E8C99-59D6-C545-AE83-39072D4CD942}" srcOrd="0" destOrd="0" presId="urn:microsoft.com/office/officeart/2008/layout/CircularPictureCallout"/>
    <dgm:cxn modelId="{5C7BEBDE-8D38-4640-BFB9-59B63C2B7A60}" srcId="{106FC2EB-FD51-E24B-82D8-48EEB6B71DBD}" destId="{67976E96-21FC-0E45-A731-A5619D436E56}" srcOrd="3" destOrd="0" parTransId="{592F6AB5-1F6C-9948-8598-44A337967D10}" sibTransId="{610B395A-6848-074E-BDBE-8A4156A86628}"/>
    <dgm:cxn modelId="{541AB9EA-C4DB-E94E-9CEA-31FCFBBBB5E8}" type="presOf" srcId="{610B395A-6848-074E-BDBE-8A4156A86628}" destId="{9D3CB7F3-7AE0-8F42-8D17-5985156FDC12}" srcOrd="0" destOrd="0" presId="urn:microsoft.com/office/officeart/2008/layout/CircularPictureCallout"/>
    <dgm:cxn modelId="{5603EBF6-3E18-B248-A8BC-7F007F3F24FB}" type="presOf" srcId="{F5BAAF11-40A7-E948-A427-8FB97C0C8CB2}" destId="{2345A973-ED88-594C-A744-E865B3E002DF}" srcOrd="0" destOrd="0" presId="urn:microsoft.com/office/officeart/2008/layout/CircularPictureCallout"/>
    <dgm:cxn modelId="{7281D0C6-FA5B-9C4C-BCB5-0FA17B83160A}" type="presParOf" srcId="{39C6B2A6-0DFD-F746-BE51-A0B7EF38AD01}" destId="{E102C9E5-04F7-1E47-BA3B-EBF5CA90A3A0}" srcOrd="0" destOrd="0" presId="urn:microsoft.com/office/officeart/2008/layout/CircularPictureCallout"/>
    <dgm:cxn modelId="{06165C2B-0585-C04D-88EA-4E63805D796F}" type="presParOf" srcId="{E102C9E5-04F7-1E47-BA3B-EBF5CA90A3A0}" destId="{D623EA4E-1319-5B4E-8BDD-C79A789B7B51}" srcOrd="0" destOrd="0" presId="urn:microsoft.com/office/officeart/2008/layout/CircularPictureCallout"/>
    <dgm:cxn modelId="{8EC8AC8A-227B-2F45-B129-75B4A312993F}" type="presParOf" srcId="{D623EA4E-1319-5B4E-8BDD-C79A789B7B51}" destId="{956F4295-9EB3-3E41-B76E-6B2D19AD2F42}" srcOrd="0" destOrd="0" presId="urn:microsoft.com/office/officeart/2008/layout/CircularPictureCallout"/>
    <dgm:cxn modelId="{CB98366A-379A-354B-ACB4-84DEBED3F3E3}" type="presParOf" srcId="{E102C9E5-04F7-1E47-BA3B-EBF5CA90A3A0}" destId="{0863030E-6651-BB4B-96C2-1099C4173CC6}" srcOrd="1" destOrd="0" presId="urn:microsoft.com/office/officeart/2008/layout/CircularPictureCallout"/>
    <dgm:cxn modelId="{82828EA4-A10E-D34B-95B0-07844C7D656F}" type="presParOf" srcId="{E102C9E5-04F7-1E47-BA3B-EBF5CA90A3A0}" destId="{0D563EAF-AE6A-4E43-A32E-75213FDD1E1A}" srcOrd="2" destOrd="0" presId="urn:microsoft.com/office/officeart/2008/layout/CircularPictureCallout"/>
    <dgm:cxn modelId="{1FE574F3-18A5-434F-B318-4B6D5DA90584}" type="presParOf" srcId="{0D563EAF-AE6A-4E43-A32E-75213FDD1E1A}" destId="{2345A973-ED88-594C-A744-E865B3E002DF}" srcOrd="0" destOrd="0" presId="urn:microsoft.com/office/officeart/2008/layout/CircularPictureCallout"/>
    <dgm:cxn modelId="{4B9FAEAE-836F-8149-9615-DCBA64C8DAA5}" type="presParOf" srcId="{E102C9E5-04F7-1E47-BA3B-EBF5CA90A3A0}" destId="{0B958540-6480-8647-91C6-03724D4AEA7F}" srcOrd="3" destOrd="0" presId="urn:microsoft.com/office/officeart/2008/layout/CircularPictureCallout"/>
    <dgm:cxn modelId="{B70C0F83-8785-7346-9EAC-69E4089979D9}" type="presParOf" srcId="{E102C9E5-04F7-1E47-BA3B-EBF5CA90A3A0}" destId="{C060A8BC-20DC-9949-B08A-DA84EEE017DC}" srcOrd="4" destOrd="0" presId="urn:microsoft.com/office/officeart/2008/layout/CircularPictureCallout"/>
    <dgm:cxn modelId="{CBC091B4-309B-394E-847E-225A66543518}" type="presParOf" srcId="{C060A8BC-20DC-9949-B08A-DA84EEE017DC}" destId="{02A8A2CA-9C25-1049-82AE-1351968B82AA}" srcOrd="0" destOrd="0" presId="urn:microsoft.com/office/officeart/2008/layout/CircularPictureCallout"/>
    <dgm:cxn modelId="{DA3B3230-1097-9E47-9DDF-7C372FC1DC39}" type="presParOf" srcId="{E102C9E5-04F7-1E47-BA3B-EBF5CA90A3A0}" destId="{081AA241-98F6-2545-9364-2D98E5FF2E20}" srcOrd="5" destOrd="0" presId="urn:microsoft.com/office/officeart/2008/layout/CircularPictureCallout"/>
    <dgm:cxn modelId="{ABC01E8E-58AB-0C48-A649-31AAACCBF3EE}" type="presParOf" srcId="{081AA241-98F6-2545-9364-2D98E5FF2E20}" destId="{6E94DDD5-5652-7648-891B-C230457B8437}" srcOrd="0" destOrd="0" presId="urn:microsoft.com/office/officeart/2008/layout/CircularPictureCallout"/>
    <dgm:cxn modelId="{8728CCBE-5C57-FE40-83B5-C351CAF9AFA2}" type="presParOf" srcId="{E102C9E5-04F7-1E47-BA3B-EBF5CA90A3A0}" destId="{13861EE7-414B-2A4C-A4FB-44029417F7D4}" srcOrd="6" destOrd="0" presId="urn:microsoft.com/office/officeart/2008/layout/CircularPictureCallout"/>
    <dgm:cxn modelId="{7FC16A98-23BE-E342-8674-74FD50044BA0}" type="presParOf" srcId="{E102C9E5-04F7-1E47-BA3B-EBF5CA90A3A0}" destId="{49F73A12-F23E-7942-B283-6F323BE244D8}" srcOrd="7" destOrd="0" presId="urn:microsoft.com/office/officeart/2008/layout/CircularPictureCallout"/>
    <dgm:cxn modelId="{105F4D5B-6C48-FD4C-8880-FF04FE4C8290}" type="presParOf" srcId="{49F73A12-F23E-7942-B283-6F323BE244D8}" destId="{2C165B6D-C5E6-F642-81B3-E213E5E52C6B}" srcOrd="0" destOrd="0" presId="urn:microsoft.com/office/officeart/2008/layout/CircularPictureCallout"/>
    <dgm:cxn modelId="{06F71CEA-1DB7-BE4A-A92C-84173D183B60}" type="presParOf" srcId="{E102C9E5-04F7-1E47-BA3B-EBF5CA90A3A0}" destId="{9A3CC20D-1131-3B45-8130-310D3AA9A36A}" srcOrd="8" destOrd="0" presId="urn:microsoft.com/office/officeart/2008/layout/CircularPictureCallout"/>
    <dgm:cxn modelId="{B45F87FF-CBE2-374F-9333-456F01CB1CBF}" type="presParOf" srcId="{9A3CC20D-1131-3B45-8130-310D3AA9A36A}" destId="{9D3CB7F3-7AE0-8F42-8D17-5985156FDC12}" srcOrd="0" destOrd="0" presId="urn:microsoft.com/office/officeart/2008/layout/CircularPictureCallout"/>
    <dgm:cxn modelId="{773E1D13-EC2D-AA44-A51B-8E2394B26719}" type="presParOf" srcId="{E102C9E5-04F7-1E47-BA3B-EBF5CA90A3A0}" destId="{F273238D-8305-6B47-9325-CBCC78222481}" srcOrd="9" destOrd="0" presId="urn:microsoft.com/office/officeart/2008/layout/CircularPictureCallout"/>
    <dgm:cxn modelId="{90CBAB4B-9561-DB4A-899F-666DF45EE6C3}" type="presParOf" srcId="{E102C9E5-04F7-1E47-BA3B-EBF5CA90A3A0}" destId="{49766766-998F-2644-A6D7-7EFE62257533}" srcOrd="10" destOrd="0" presId="urn:microsoft.com/office/officeart/2008/layout/CircularPictureCallout"/>
    <dgm:cxn modelId="{28E89EBC-8A5C-3A40-9387-2CC11AFA7CEF}" type="presParOf" srcId="{49766766-998F-2644-A6D7-7EFE62257533}" destId="{5D9E8C99-59D6-C545-AE83-39072D4CD94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3B3F7-08BA-8F4E-9C48-82C13E0612DB}">
      <dsp:nvSpPr>
        <dsp:cNvPr id="0" name=""/>
        <dsp:cNvSpPr/>
      </dsp:nvSpPr>
      <dsp:spPr>
        <a:xfrm>
          <a:off x="0" y="0"/>
          <a:ext cx="7731125" cy="96936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latin typeface="+mn-lt"/>
              <a:ea typeface="Baskerville" panose="02020502070401020303" pitchFamily="18" charset="0"/>
              <a:cs typeface="Al Bayan Plain" pitchFamily="2" charset="-78"/>
            </a:rPr>
            <a:t>Betriebe im Freilandgemüseanbau in Deutschland</a:t>
          </a:r>
        </a:p>
      </dsp:txBody>
      <dsp:txXfrm>
        <a:off x="1643161" y="0"/>
        <a:ext cx="6087963" cy="969367"/>
      </dsp:txXfrm>
    </dsp:sp>
    <dsp:sp modelId="{10BE67A4-CBD3-B04B-804E-368E6BA9AE4E}">
      <dsp:nvSpPr>
        <dsp:cNvPr id="0" name=""/>
        <dsp:cNvSpPr/>
      </dsp:nvSpPr>
      <dsp:spPr>
        <a:xfrm>
          <a:off x="96936" y="96936"/>
          <a:ext cx="1546225" cy="7754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61B66-8BCE-A94E-AB4C-B7E11B0FE650}">
      <dsp:nvSpPr>
        <dsp:cNvPr id="0" name=""/>
        <dsp:cNvSpPr/>
      </dsp:nvSpPr>
      <dsp:spPr>
        <a:xfrm>
          <a:off x="0" y="1066303"/>
          <a:ext cx="7731125" cy="96936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6578"/>
            <a:satOff val="829"/>
            <a:lumOff val="9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Verkaufserlös durch Gemüse in Deutschland 2019 </a:t>
          </a:r>
        </a:p>
      </dsp:txBody>
      <dsp:txXfrm>
        <a:off x="1643161" y="1066303"/>
        <a:ext cx="6087963" cy="969367"/>
      </dsp:txXfrm>
    </dsp:sp>
    <dsp:sp modelId="{94CC61BF-64C2-8943-8A7C-43BC3F4FC213}">
      <dsp:nvSpPr>
        <dsp:cNvPr id="0" name=""/>
        <dsp:cNvSpPr/>
      </dsp:nvSpPr>
      <dsp:spPr>
        <a:xfrm>
          <a:off x="111935" y="1165412"/>
          <a:ext cx="1546225" cy="7754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6340"/>
            <a:satOff val="-420"/>
            <a:lumOff val="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6296E-DEB0-BE42-A494-06BF4B1D3BBD}">
      <dsp:nvSpPr>
        <dsp:cNvPr id="0" name=""/>
        <dsp:cNvSpPr/>
      </dsp:nvSpPr>
      <dsp:spPr>
        <a:xfrm>
          <a:off x="0" y="2132607"/>
          <a:ext cx="7731125" cy="96936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3157"/>
            <a:satOff val="1658"/>
            <a:lumOff val="187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Anbaufläche von Gemüse in Deutschland  </a:t>
          </a:r>
        </a:p>
      </dsp:txBody>
      <dsp:txXfrm>
        <a:off x="1643161" y="2132607"/>
        <a:ext cx="6087963" cy="969367"/>
      </dsp:txXfrm>
    </dsp:sp>
    <dsp:sp modelId="{B4564815-42A9-6D42-A544-DD171DDDD7CB}">
      <dsp:nvSpPr>
        <dsp:cNvPr id="0" name=""/>
        <dsp:cNvSpPr/>
      </dsp:nvSpPr>
      <dsp:spPr>
        <a:xfrm>
          <a:off x="96936" y="2229544"/>
          <a:ext cx="1546225" cy="775493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15597-5710-9C47-BE57-95AB9731903D}">
      <dsp:nvSpPr>
        <dsp:cNvPr id="0" name=""/>
        <dsp:cNvSpPr/>
      </dsp:nvSpPr>
      <dsp:spPr>
        <a:xfrm>
          <a:off x="1550991" y="2869334"/>
          <a:ext cx="3137035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8F872-54B3-604C-AB2E-29242E07E062}">
      <dsp:nvSpPr>
        <dsp:cNvPr id="0" name=""/>
        <dsp:cNvSpPr/>
      </dsp:nvSpPr>
      <dsp:spPr>
        <a:xfrm>
          <a:off x="1550991" y="2397832"/>
          <a:ext cx="2682594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4A6CE-3646-4840-9C04-20B81DAF9E19}">
      <dsp:nvSpPr>
        <dsp:cNvPr id="0" name=""/>
        <dsp:cNvSpPr/>
      </dsp:nvSpPr>
      <dsp:spPr>
        <a:xfrm>
          <a:off x="1550991" y="1845679"/>
          <a:ext cx="243505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2C533-A6F3-C047-BBDD-31B72452ED5D}">
      <dsp:nvSpPr>
        <dsp:cNvPr id="0" name=""/>
        <dsp:cNvSpPr/>
      </dsp:nvSpPr>
      <dsp:spPr>
        <a:xfrm>
          <a:off x="1550991" y="1256303"/>
          <a:ext cx="243505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35678-D063-E840-B086-AC0C5A807B7D}">
      <dsp:nvSpPr>
        <dsp:cNvPr id="0" name=""/>
        <dsp:cNvSpPr/>
      </dsp:nvSpPr>
      <dsp:spPr>
        <a:xfrm>
          <a:off x="1550991" y="704150"/>
          <a:ext cx="2682594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3B2F1-056F-7F45-BE78-888F3BA8D0AF}">
      <dsp:nvSpPr>
        <dsp:cNvPr id="0" name=""/>
        <dsp:cNvSpPr/>
      </dsp:nvSpPr>
      <dsp:spPr>
        <a:xfrm>
          <a:off x="1550991" y="232648"/>
          <a:ext cx="3137035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B7594-2A16-3C43-B9D1-36ADAB509D30}">
      <dsp:nvSpPr>
        <dsp:cNvPr id="0" name=""/>
        <dsp:cNvSpPr/>
      </dsp:nvSpPr>
      <dsp:spPr>
        <a:xfrm>
          <a:off x="0" y="0"/>
          <a:ext cx="3101983" cy="3101983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57C0C-E2A6-DF40-87C8-5775CABCAE66}">
      <dsp:nvSpPr>
        <dsp:cNvPr id="0" name=""/>
        <dsp:cNvSpPr/>
      </dsp:nvSpPr>
      <dsp:spPr>
        <a:xfrm>
          <a:off x="558356" y="1647152"/>
          <a:ext cx="1985269" cy="102365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558356" y="1647152"/>
        <a:ext cx="1985269" cy="1023654"/>
      </dsp:txXfrm>
    </dsp:sp>
    <dsp:sp modelId="{9950B65B-3654-6A44-9394-49FEA3EBA140}">
      <dsp:nvSpPr>
        <dsp:cNvPr id="0" name=""/>
        <dsp:cNvSpPr/>
      </dsp:nvSpPr>
      <dsp:spPr>
        <a:xfrm>
          <a:off x="4455378" y="0"/>
          <a:ext cx="465297" cy="465297"/>
        </a:xfrm>
        <a:prstGeom prst="ellipse">
          <a:avLst/>
        </a:prstGeom>
        <a:solidFill>
          <a:schemeClr val="accent2">
            <a:tint val="50000"/>
            <a:hueOff val="2113"/>
            <a:satOff val="-140"/>
            <a:lumOff val="15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BE399-9BE6-DC4B-9220-3CE7EFD47287}">
      <dsp:nvSpPr>
        <dsp:cNvPr id="0" name=""/>
        <dsp:cNvSpPr/>
      </dsp:nvSpPr>
      <dsp:spPr>
        <a:xfrm>
          <a:off x="4920675" y="0"/>
          <a:ext cx="2256020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Anbau und Kultivierung von Gemüse </a:t>
          </a:r>
        </a:p>
      </dsp:txBody>
      <dsp:txXfrm>
        <a:off x="4920675" y="0"/>
        <a:ext cx="2256020" cy="465297"/>
      </dsp:txXfrm>
    </dsp:sp>
    <dsp:sp modelId="{CBE01993-CCD6-F940-8FAA-77699331445E}">
      <dsp:nvSpPr>
        <dsp:cNvPr id="0" name=""/>
        <dsp:cNvSpPr/>
      </dsp:nvSpPr>
      <dsp:spPr>
        <a:xfrm>
          <a:off x="4000937" y="471501"/>
          <a:ext cx="465297" cy="465297"/>
        </a:xfrm>
        <a:prstGeom prst="ellipse">
          <a:avLst/>
        </a:prstGeom>
        <a:solidFill>
          <a:schemeClr val="accent2">
            <a:tint val="50000"/>
            <a:hueOff val="4227"/>
            <a:satOff val="-280"/>
            <a:lumOff val="3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192ED-5DCD-6B4E-A14E-BB22BD571DC7}">
      <dsp:nvSpPr>
        <dsp:cNvPr id="0" name=""/>
        <dsp:cNvSpPr/>
      </dsp:nvSpPr>
      <dsp:spPr>
        <a:xfrm>
          <a:off x="4466235" y="471501"/>
          <a:ext cx="2804564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Standortgemäße Sortenwahl</a:t>
          </a:r>
        </a:p>
      </dsp:txBody>
      <dsp:txXfrm>
        <a:off x="4466235" y="471501"/>
        <a:ext cx="2804564" cy="465297"/>
      </dsp:txXfrm>
    </dsp:sp>
    <dsp:sp modelId="{845BF800-F4B1-1F41-A415-707B65D3AF50}">
      <dsp:nvSpPr>
        <dsp:cNvPr id="0" name=""/>
        <dsp:cNvSpPr/>
      </dsp:nvSpPr>
      <dsp:spPr>
        <a:xfrm>
          <a:off x="3753399" y="1023654"/>
          <a:ext cx="465297" cy="465297"/>
        </a:xfrm>
        <a:prstGeom prst="ellipse">
          <a:avLst/>
        </a:prstGeom>
        <a:solidFill>
          <a:schemeClr val="accent2">
            <a:tint val="50000"/>
            <a:hueOff val="6340"/>
            <a:satOff val="-420"/>
            <a:lumOff val="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06010-A63E-274F-85E3-368BB75A7564}">
      <dsp:nvSpPr>
        <dsp:cNvPr id="0" name=""/>
        <dsp:cNvSpPr/>
      </dsp:nvSpPr>
      <dsp:spPr>
        <a:xfrm>
          <a:off x="4218696" y="1023654"/>
          <a:ext cx="3511031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Aussäen und setzen von Jungpflanzen </a:t>
          </a:r>
        </a:p>
      </dsp:txBody>
      <dsp:txXfrm>
        <a:off x="4218696" y="1023654"/>
        <a:ext cx="3511031" cy="465297"/>
      </dsp:txXfrm>
    </dsp:sp>
    <dsp:sp modelId="{348CCA1B-7AE7-B148-A410-8A0811294976}">
      <dsp:nvSpPr>
        <dsp:cNvPr id="0" name=""/>
        <dsp:cNvSpPr/>
      </dsp:nvSpPr>
      <dsp:spPr>
        <a:xfrm>
          <a:off x="3753399" y="1613031"/>
          <a:ext cx="465297" cy="465297"/>
        </a:xfrm>
        <a:prstGeom prst="ellipse">
          <a:avLst/>
        </a:prstGeom>
        <a:solidFill>
          <a:schemeClr val="accent2">
            <a:tint val="50000"/>
            <a:hueOff val="8454"/>
            <a:satOff val="-561"/>
            <a:lumOff val="6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5A3BD-8F73-BE49-9471-B10A22B24559}">
      <dsp:nvSpPr>
        <dsp:cNvPr id="0" name=""/>
        <dsp:cNvSpPr/>
      </dsp:nvSpPr>
      <dsp:spPr>
        <a:xfrm>
          <a:off x="4218696" y="1613031"/>
          <a:ext cx="3511031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Aufbereiten des Boden und regelmäßige Kontrollen </a:t>
          </a:r>
        </a:p>
      </dsp:txBody>
      <dsp:txXfrm>
        <a:off x="4218696" y="1613031"/>
        <a:ext cx="3511031" cy="465297"/>
      </dsp:txXfrm>
    </dsp:sp>
    <dsp:sp modelId="{B4093539-BA12-9744-B6B0-DDB32E352FD3}">
      <dsp:nvSpPr>
        <dsp:cNvPr id="0" name=""/>
        <dsp:cNvSpPr/>
      </dsp:nvSpPr>
      <dsp:spPr>
        <a:xfrm>
          <a:off x="4000937" y="2165184"/>
          <a:ext cx="465297" cy="465297"/>
        </a:xfrm>
        <a:prstGeom prst="ellipse">
          <a:avLst/>
        </a:prstGeom>
        <a:solidFill>
          <a:schemeClr val="accent2">
            <a:tint val="50000"/>
            <a:hueOff val="10567"/>
            <a:satOff val="-701"/>
            <a:lumOff val="76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BBD20-AF6C-8D4A-AEB0-16031B41DDE4}">
      <dsp:nvSpPr>
        <dsp:cNvPr id="0" name=""/>
        <dsp:cNvSpPr/>
      </dsp:nvSpPr>
      <dsp:spPr>
        <a:xfrm>
          <a:off x="4466235" y="2165184"/>
          <a:ext cx="3263492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Reinigen, sortieren und lagern der Ware</a:t>
          </a:r>
        </a:p>
      </dsp:txBody>
      <dsp:txXfrm>
        <a:off x="4466235" y="2165184"/>
        <a:ext cx="3263492" cy="465297"/>
      </dsp:txXfrm>
    </dsp:sp>
    <dsp:sp modelId="{BA15DE50-AC3A-174D-80F8-F14F6603EB51}">
      <dsp:nvSpPr>
        <dsp:cNvPr id="0" name=""/>
        <dsp:cNvSpPr/>
      </dsp:nvSpPr>
      <dsp:spPr>
        <a:xfrm>
          <a:off x="4455378" y="2636685"/>
          <a:ext cx="465297" cy="465297"/>
        </a:xfrm>
        <a:prstGeom prst="ellipse">
          <a:avLst/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168C8-BCD2-AA4C-A40F-13D5A9B2F988}">
      <dsp:nvSpPr>
        <dsp:cNvPr id="0" name=""/>
        <dsp:cNvSpPr/>
      </dsp:nvSpPr>
      <dsp:spPr>
        <a:xfrm>
          <a:off x="4920675" y="2636685"/>
          <a:ext cx="2809052" cy="465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chemeClr val="tx1"/>
              </a:solidFill>
            </a:rPr>
            <a:t>Präsentieren und Vermarkten der Ware </a:t>
          </a:r>
        </a:p>
      </dsp:txBody>
      <dsp:txXfrm>
        <a:off x="4920675" y="2636685"/>
        <a:ext cx="2809052" cy="465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987AF-BC2D-4D42-A0C4-9492D44C2660}">
      <dsp:nvSpPr>
        <dsp:cNvPr id="0" name=""/>
        <dsp:cNvSpPr/>
      </dsp:nvSpPr>
      <dsp:spPr>
        <a:xfrm>
          <a:off x="1762796" y="2760764"/>
          <a:ext cx="3055453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34466-826B-674A-84A9-EAB417152E06}">
      <dsp:nvSpPr>
        <dsp:cNvPr id="0" name=""/>
        <dsp:cNvSpPr/>
      </dsp:nvSpPr>
      <dsp:spPr>
        <a:xfrm>
          <a:off x="1762796" y="2006983"/>
          <a:ext cx="254362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AD624A-82E7-3548-BFCD-A4181B045F4C}">
      <dsp:nvSpPr>
        <dsp:cNvPr id="0" name=""/>
        <dsp:cNvSpPr/>
      </dsp:nvSpPr>
      <dsp:spPr>
        <a:xfrm>
          <a:off x="1762796" y="1094999"/>
          <a:ext cx="2543626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B48F5-0FAA-F84E-905F-A65C5A3EA04A}">
      <dsp:nvSpPr>
        <dsp:cNvPr id="0" name=""/>
        <dsp:cNvSpPr/>
      </dsp:nvSpPr>
      <dsp:spPr>
        <a:xfrm>
          <a:off x="1762796" y="341218"/>
          <a:ext cx="3055453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7CD2D-5315-3142-B5AF-78D7CF4E5B54}">
      <dsp:nvSpPr>
        <dsp:cNvPr id="0" name=""/>
        <dsp:cNvSpPr/>
      </dsp:nvSpPr>
      <dsp:spPr>
        <a:xfrm>
          <a:off x="211805" y="0"/>
          <a:ext cx="3101983" cy="3101983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8E142-A9B9-9A48-85CD-A80C10BC2E50}">
      <dsp:nvSpPr>
        <dsp:cNvPr id="0" name=""/>
        <dsp:cNvSpPr/>
      </dsp:nvSpPr>
      <dsp:spPr>
        <a:xfrm>
          <a:off x="770162" y="1647152"/>
          <a:ext cx="1985269" cy="102365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770162" y="1647152"/>
        <a:ext cx="1985269" cy="1023654"/>
      </dsp:txXfrm>
    </dsp:sp>
    <dsp:sp modelId="{1FAB7594-2A16-3C43-B9D1-36ADAB509D30}">
      <dsp:nvSpPr>
        <dsp:cNvPr id="0" name=""/>
        <dsp:cNvSpPr/>
      </dsp:nvSpPr>
      <dsp:spPr>
        <a:xfrm>
          <a:off x="4477031" y="0"/>
          <a:ext cx="682436" cy="682436"/>
        </a:xfrm>
        <a:prstGeom prst="ellipse">
          <a:avLst/>
        </a:prstGeom>
        <a:solidFill>
          <a:schemeClr val="accent2">
            <a:tint val="50000"/>
            <a:hueOff val="3170"/>
            <a:satOff val="-210"/>
            <a:lumOff val="2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BCB61-A285-2F43-9DEC-563E5B6A4545}">
      <dsp:nvSpPr>
        <dsp:cNvPr id="0" name=""/>
        <dsp:cNvSpPr/>
      </dsp:nvSpPr>
      <dsp:spPr>
        <a:xfrm>
          <a:off x="5159869" y="10222"/>
          <a:ext cx="3341815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Bessere meß- und analysierbarkeit durch IT – Software </a:t>
          </a:r>
          <a:endParaRPr lang="de-DE" sz="1800" kern="1200" dirty="0"/>
        </a:p>
      </dsp:txBody>
      <dsp:txXfrm>
        <a:off x="5159869" y="10222"/>
        <a:ext cx="3341815" cy="682436"/>
      </dsp:txXfrm>
    </dsp:sp>
    <dsp:sp modelId="{E48A06A2-6347-3840-9F72-5CAE421FC7D0}">
      <dsp:nvSpPr>
        <dsp:cNvPr id="0" name=""/>
        <dsp:cNvSpPr/>
      </dsp:nvSpPr>
      <dsp:spPr>
        <a:xfrm>
          <a:off x="3965204" y="753781"/>
          <a:ext cx="682436" cy="682436"/>
        </a:xfrm>
        <a:prstGeom prst="ellipse">
          <a:avLst/>
        </a:prstGeom>
        <a:solidFill>
          <a:schemeClr val="accent2">
            <a:tint val="50000"/>
            <a:hueOff val="6340"/>
            <a:satOff val="-420"/>
            <a:lumOff val="4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6AD55-2162-C745-8F93-2551526B6CEF}">
      <dsp:nvSpPr>
        <dsp:cNvPr id="0" name=""/>
        <dsp:cNvSpPr/>
      </dsp:nvSpPr>
      <dsp:spPr>
        <a:xfrm>
          <a:off x="4647640" y="753781"/>
          <a:ext cx="2953978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Systematische Auswertung von Satellitenbildern </a:t>
          </a:r>
          <a:endParaRPr lang="de-DE" sz="2000" kern="1200" dirty="0"/>
        </a:p>
      </dsp:txBody>
      <dsp:txXfrm>
        <a:off x="4647640" y="753781"/>
        <a:ext cx="2953978" cy="682436"/>
      </dsp:txXfrm>
    </dsp:sp>
    <dsp:sp modelId="{2856B32B-AE3A-FA41-81E1-36CF1D9AF1A7}">
      <dsp:nvSpPr>
        <dsp:cNvPr id="0" name=""/>
        <dsp:cNvSpPr/>
      </dsp:nvSpPr>
      <dsp:spPr>
        <a:xfrm>
          <a:off x="3965204" y="1665764"/>
          <a:ext cx="682436" cy="682436"/>
        </a:xfrm>
        <a:prstGeom prst="ellipse">
          <a:avLst/>
        </a:prstGeom>
        <a:solidFill>
          <a:schemeClr val="accent2">
            <a:tint val="50000"/>
            <a:hueOff val="9511"/>
            <a:satOff val="-631"/>
            <a:lumOff val="69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B7EA8-6163-1845-8411-BC31B5249989}">
      <dsp:nvSpPr>
        <dsp:cNvPr id="0" name=""/>
        <dsp:cNvSpPr/>
      </dsp:nvSpPr>
      <dsp:spPr>
        <a:xfrm>
          <a:off x="4647640" y="1665764"/>
          <a:ext cx="2915610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Autonome Maschinen</a:t>
          </a:r>
          <a:endParaRPr lang="de-DE" sz="2400" kern="1200" dirty="0"/>
        </a:p>
      </dsp:txBody>
      <dsp:txXfrm>
        <a:off x="4647640" y="1665764"/>
        <a:ext cx="2915610" cy="682436"/>
      </dsp:txXfrm>
    </dsp:sp>
    <dsp:sp modelId="{B48E21D2-D0A2-7A40-856A-826D382FE034}">
      <dsp:nvSpPr>
        <dsp:cNvPr id="0" name=""/>
        <dsp:cNvSpPr/>
      </dsp:nvSpPr>
      <dsp:spPr>
        <a:xfrm>
          <a:off x="4477031" y="2419546"/>
          <a:ext cx="682436" cy="682436"/>
        </a:xfrm>
        <a:prstGeom prst="ellipse">
          <a:avLst/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33C64-51F8-FB48-81ED-0F5540A53BE8}">
      <dsp:nvSpPr>
        <dsp:cNvPr id="0" name=""/>
        <dsp:cNvSpPr/>
      </dsp:nvSpPr>
      <dsp:spPr>
        <a:xfrm>
          <a:off x="5159468" y="2419546"/>
          <a:ext cx="3065120" cy="68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"plant cubes" </a:t>
          </a:r>
          <a:endParaRPr lang="de-DE" sz="2400" kern="1200" dirty="0"/>
        </a:p>
      </dsp:txBody>
      <dsp:txXfrm>
        <a:off x="5159468" y="2419546"/>
        <a:ext cx="3065120" cy="6824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3238D-8305-6B47-9325-CBCC78222481}">
      <dsp:nvSpPr>
        <dsp:cNvPr id="0" name=""/>
        <dsp:cNvSpPr/>
      </dsp:nvSpPr>
      <dsp:spPr>
        <a:xfrm>
          <a:off x="1737742" y="2907269"/>
          <a:ext cx="3439528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61EE7-414B-2A4C-A4FB-44029417F7D4}">
      <dsp:nvSpPr>
        <dsp:cNvPr id="0" name=""/>
        <dsp:cNvSpPr/>
      </dsp:nvSpPr>
      <dsp:spPr>
        <a:xfrm>
          <a:off x="1737742" y="1708231"/>
          <a:ext cx="2946209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58540-6480-8647-91C6-03724D4AEA7F}">
      <dsp:nvSpPr>
        <dsp:cNvPr id="0" name=""/>
        <dsp:cNvSpPr/>
      </dsp:nvSpPr>
      <dsp:spPr>
        <a:xfrm>
          <a:off x="1737742" y="509192"/>
          <a:ext cx="3439528" cy="0"/>
        </a:xfrm>
        <a:prstGeom prst="line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F4295-9EB3-3E41-B76E-6B2D19AD2F42}">
      <dsp:nvSpPr>
        <dsp:cNvPr id="0" name=""/>
        <dsp:cNvSpPr/>
      </dsp:nvSpPr>
      <dsp:spPr>
        <a:xfrm>
          <a:off x="-24347" y="-4681"/>
          <a:ext cx="3524180" cy="3425825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3030E-6651-BB4B-96C2-1099C4173CC6}">
      <dsp:nvSpPr>
        <dsp:cNvPr id="0" name=""/>
        <dsp:cNvSpPr/>
      </dsp:nvSpPr>
      <dsp:spPr>
        <a:xfrm>
          <a:off x="641478" y="1814431"/>
          <a:ext cx="2192528" cy="113052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0" kern="1200"/>
        </a:p>
      </dsp:txBody>
      <dsp:txXfrm>
        <a:off x="641478" y="1814431"/>
        <a:ext cx="2192528" cy="1130522"/>
      </dsp:txXfrm>
    </dsp:sp>
    <dsp:sp modelId="{2345A973-ED88-594C-A744-E865B3E002DF}">
      <dsp:nvSpPr>
        <dsp:cNvPr id="0" name=""/>
        <dsp:cNvSpPr/>
      </dsp:nvSpPr>
      <dsp:spPr>
        <a:xfrm>
          <a:off x="4663397" y="-4681"/>
          <a:ext cx="1027747" cy="1027747"/>
        </a:xfrm>
        <a:prstGeom prst="ellipse">
          <a:avLst/>
        </a:prstGeom>
        <a:solidFill>
          <a:schemeClr val="accent2">
            <a:tint val="50000"/>
            <a:hueOff val="4227"/>
            <a:satOff val="-280"/>
            <a:lumOff val="3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8A2CA-9C25-1049-82AE-1351968B82AA}">
      <dsp:nvSpPr>
        <dsp:cNvPr id="0" name=""/>
        <dsp:cNvSpPr/>
      </dsp:nvSpPr>
      <dsp:spPr>
        <a:xfrm>
          <a:off x="5691144" y="-4681"/>
          <a:ext cx="4023460" cy="10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Bauern und Nutzer Sicht </a:t>
          </a:r>
        </a:p>
      </dsp:txBody>
      <dsp:txXfrm>
        <a:off x="5691144" y="-4681"/>
        <a:ext cx="4023460" cy="1027747"/>
      </dsp:txXfrm>
    </dsp:sp>
    <dsp:sp modelId="{6E94DDD5-5652-7648-891B-C230457B8437}">
      <dsp:nvSpPr>
        <dsp:cNvPr id="0" name=""/>
        <dsp:cNvSpPr/>
      </dsp:nvSpPr>
      <dsp:spPr>
        <a:xfrm>
          <a:off x="4170078" y="1194357"/>
          <a:ext cx="1027747" cy="1027747"/>
        </a:xfrm>
        <a:prstGeom prst="ellipse">
          <a:avLst/>
        </a:prstGeom>
        <a:solidFill>
          <a:schemeClr val="accent2">
            <a:tint val="50000"/>
            <a:hueOff val="8454"/>
            <a:satOff val="-561"/>
            <a:lumOff val="6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65B6D-C5E6-F642-81B3-E213E5E52C6B}">
      <dsp:nvSpPr>
        <dsp:cNvPr id="0" name=""/>
        <dsp:cNvSpPr/>
      </dsp:nvSpPr>
      <dsp:spPr>
        <a:xfrm>
          <a:off x="5197825" y="1194357"/>
          <a:ext cx="4788084" cy="10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Nutzer / Bürger Sicht : </a:t>
          </a:r>
          <a:br>
            <a:rPr lang="de-DE" sz="2000" kern="1200" dirty="0"/>
          </a:br>
          <a:r>
            <a:rPr lang="de-DE" sz="2000" kern="1200" dirty="0"/>
            <a:t>Marktplatz, Stellenanzeigen </a:t>
          </a:r>
          <a:r>
            <a:rPr lang="de-DE" sz="2000" kern="1200" dirty="0" err="1"/>
            <a:t>etc</a:t>
          </a:r>
          <a:endParaRPr lang="de-DE" sz="2000" kern="1200" dirty="0"/>
        </a:p>
      </dsp:txBody>
      <dsp:txXfrm>
        <a:off x="5197825" y="1194357"/>
        <a:ext cx="4788084" cy="1027747"/>
      </dsp:txXfrm>
    </dsp:sp>
    <dsp:sp modelId="{9D3CB7F3-7AE0-8F42-8D17-5985156FDC12}">
      <dsp:nvSpPr>
        <dsp:cNvPr id="0" name=""/>
        <dsp:cNvSpPr/>
      </dsp:nvSpPr>
      <dsp:spPr>
        <a:xfrm>
          <a:off x="4663397" y="2393396"/>
          <a:ext cx="1027747" cy="1027747"/>
        </a:xfrm>
        <a:prstGeom prst="ellipse">
          <a:avLst/>
        </a:prstGeom>
        <a:solidFill>
          <a:schemeClr val="accent2">
            <a:tint val="50000"/>
            <a:hueOff val="12681"/>
            <a:satOff val="-841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E8C99-59D6-C545-AE83-39072D4CD942}">
      <dsp:nvSpPr>
        <dsp:cNvPr id="0" name=""/>
        <dsp:cNvSpPr/>
      </dsp:nvSpPr>
      <dsp:spPr>
        <a:xfrm>
          <a:off x="5691144" y="2384033"/>
          <a:ext cx="4290597" cy="1046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Bauern Sicht: </a:t>
          </a:r>
          <a:br>
            <a:rPr lang="de-DE" sz="2000" kern="1200" dirty="0"/>
          </a:br>
          <a:r>
            <a:rPr lang="de-DE" sz="2000" kern="1200" dirty="0"/>
            <a:t>Feldbeschaffenheit, Pflanzenschutz etc. </a:t>
          </a:r>
        </a:p>
      </dsp:txBody>
      <dsp:txXfrm>
        <a:off x="5691144" y="2384033"/>
        <a:ext cx="4290597" cy="1046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66389-431E-4535-8DEC-B2ECA3D9F30E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6826A-282B-4EDE-93BF-88C61FEC21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678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05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WARUM UNSERE LÖSUNG? </a:t>
            </a:r>
          </a:p>
          <a:p>
            <a:pPr marL="171450" indent="-171450">
              <a:buFontTx/>
              <a:buChar char="-"/>
            </a:pPr>
            <a:r>
              <a:rPr lang="de-DE" dirty="0"/>
              <a:t>Aktuelle Corona Situation, Spargelernte, Erntehelfer,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Buy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, </a:t>
            </a:r>
            <a:r>
              <a:rPr lang="de-DE" dirty="0" err="1"/>
              <a:t>buy</a:t>
            </a:r>
            <a:r>
              <a:rPr lang="de-DE" dirty="0"/>
              <a:t> </a:t>
            </a:r>
            <a:r>
              <a:rPr lang="de-DE" dirty="0" err="1"/>
              <a:t>seasonal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TBD:  Wo ist der Ansatz? Wie </a:t>
            </a:r>
            <a:r>
              <a:rPr lang="de-DE" dirty="0" err="1"/>
              <a:t>changed</a:t>
            </a:r>
            <a:r>
              <a:rPr lang="de-DE" dirty="0"/>
              <a:t> unsere App die „Quality </a:t>
            </a:r>
            <a:r>
              <a:rPr lang="de-DE" dirty="0" err="1"/>
              <a:t>of</a:t>
            </a:r>
            <a:r>
              <a:rPr lang="de-DE" dirty="0"/>
              <a:t> Life“ eines Bauern, Wo haben wir ein Problem erkannt? Wie gehen wir der Problematik entgegen? </a:t>
            </a:r>
          </a:p>
          <a:p>
            <a:pPr marL="171450" indent="-171450">
              <a:buFontTx/>
              <a:buChar char="-"/>
            </a:pPr>
            <a:r>
              <a:rPr lang="de-DE" dirty="0"/>
              <a:t>Corona: Erntehelfermangel -</a:t>
            </a:r>
            <a:r>
              <a:rPr lang="de-DE" dirty="0">
                <a:sym typeface="Wingdings" panose="05000000000000000000" pitchFamily="2" charset="2"/>
              </a:rPr>
              <a:t> unsere </a:t>
            </a:r>
            <a:r>
              <a:rPr lang="de-DE" dirty="0" err="1">
                <a:sym typeface="Wingdings" panose="05000000000000000000" pitchFamily="2" charset="2"/>
              </a:rPr>
              <a:t>idee</a:t>
            </a:r>
            <a:r>
              <a:rPr lang="de-DE" dirty="0">
                <a:sym typeface="Wingdings" panose="05000000000000000000" pitchFamily="2" charset="2"/>
              </a:rPr>
              <a:t>: Jobangebote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Produktvermarktung helfen und es Bauern einfach machen ihre Produkte zu platzieren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6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TBD:  Wo ist der Ansatz? Wie </a:t>
            </a:r>
            <a:r>
              <a:rPr lang="de-DE" dirty="0" err="1"/>
              <a:t>changed</a:t>
            </a:r>
            <a:r>
              <a:rPr lang="de-DE" dirty="0"/>
              <a:t> unsere App die „Quality </a:t>
            </a:r>
            <a:r>
              <a:rPr lang="de-DE" dirty="0" err="1"/>
              <a:t>of</a:t>
            </a:r>
            <a:r>
              <a:rPr lang="de-DE" dirty="0"/>
              <a:t> Life“ eines Bauern, Wo haben wir ein Problem erkannt? Wie gehen wir der Problematik entgegen? </a:t>
            </a:r>
          </a:p>
          <a:p>
            <a:pPr marL="171450" indent="-171450">
              <a:buFontTx/>
              <a:buChar char="-"/>
            </a:pPr>
            <a:r>
              <a:rPr lang="de-DE" dirty="0"/>
              <a:t>Corona: Erntehelfermangel -</a:t>
            </a:r>
            <a:r>
              <a:rPr lang="de-DE" dirty="0">
                <a:sym typeface="Wingdings" panose="05000000000000000000" pitchFamily="2" charset="2"/>
              </a:rPr>
              <a:t> unsere </a:t>
            </a:r>
            <a:r>
              <a:rPr lang="de-DE" dirty="0" err="1">
                <a:sym typeface="Wingdings" panose="05000000000000000000" pitchFamily="2" charset="2"/>
              </a:rPr>
              <a:t>idee</a:t>
            </a:r>
            <a:r>
              <a:rPr lang="de-DE" dirty="0">
                <a:sym typeface="Wingdings" panose="05000000000000000000" pitchFamily="2" charset="2"/>
              </a:rPr>
              <a:t>: Jobangebote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Produktvermarktung helfen und es Bauern einfach machen ihre Produkte zu platzieren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4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Wer ist die Zielgruppe an die wir uns richten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752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Architektur: </a:t>
            </a:r>
            <a:r>
              <a:rPr lang="de-DE" dirty="0" err="1"/>
              <a:t>wartbar</a:t>
            </a:r>
            <a:r>
              <a:rPr lang="de-DE" dirty="0"/>
              <a:t>, erweiterbar </a:t>
            </a:r>
            <a:r>
              <a:rPr lang="de-DE" dirty="0" err="1"/>
              <a:t>etc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07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826A-282B-4EDE-93BF-88C61FEC210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87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95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09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9214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6482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31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44384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309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5985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9715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080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8948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3ABE7C3-083D-3A42-8B8F-A8C92341A9F0}" type="datetimeFigureOut">
              <a:rPr lang="de-DE" smtClean="0"/>
              <a:t>01.11.20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BC8D9E9-D8E1-6B4A-90F5-42FDEC5A5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9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el-statistik.de/landwirtschaft/gartenbau/produktionsgartenba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statista.com/themen/1160/obst-und-gemuese/" TargetMode="External"/><Relationship Id="rId4" Type="http://schemas.openxmlformats.org/officeDocument/2006/relationships/hyperlink" Target="https://de.statista.com/statistik/daten/studie/71585/umfrage/betriebe-im-gemueseanba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19906-607B-C34D-B999-4B3FA9C95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95211"/>
            <a:ext cx="8991600" cy="1645920"/>
          </a:xfrm>
        </p:spPr>
        <p:txBody>
          <a:bodyPr/>
          <a:lstStyle/>
          <a:p>
            <a:r>
              <a:rPr lang="de-DE" dirty="0"/>
              <a:t>Aktuelle Themen der 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C49FB3-17F2-F540-BE10-82CE86089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GEMÜSE4U </a:t>
            </a:r>
          </a:p>
          <a:p>
            <a:r>
              <a:rPr lang="de-DE" i="1" dirty="0"/>
              <a:t>– eine Softwarelösung für den modernen Gemüsebauer</a:t>
            </a:r>
          </a:p>
        </p:txBody>
      </p:sp>
    </p:spTree>
    <p:extLst>
      <p:ext uri="{BB962C8B-B14F-4D97-AF65-F5344CB8AC3E}">
        <p14:creationId xmlns:p14="http://schemas.microsoft.com/office/powerpoint/2010/main" val="258334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214F0-C2F7-F948-B2B8-92047472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Integrated prototype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B8D018D-EE3E-C344-8C76-D2F123FDF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858818"/>
              </p:ext>
            </p:extLst>
          </p:nvPr>
        </p:nvGraphicFramePr>
        <p:xfrm>
          <a:off x="2230437" y="2314575"/>
          <a:ext cx="9961563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CE64033-F8AA-6B4E-90C7-878C50BD65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70" t="15969" r="55802" b="10983"/>
          <a:stretch/>
        </p:blipFill>
        <p:spPr>
          <a:xfrm>
            <a:off x="3028950" y="2376110"/>
            <a:ext cx="2257425" cy="3502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C50DD48-3451-9F4C-8ACF-2060EBA1FFCE}"/>
              </a:ext>
            </a:extLst>
          </p:cNvPr>
          <p:cNvSpPr/>
          <p:nvPr/>
        </p:nvSpPr>
        <p:spPr>
          <a:xfrm>
            <a:off x="6910388" y="4703287"/>
            <a:ext cx="1076323" cy="1022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FEA987-BE9A-4B49-8E74-8DC32C63BF4D}"/>
              </a:ext>
            </a:extLst>
          </p:cNvPr>
          <p:cNvSpPr/>
          <p:nvPr/>
        </p:nvSpPr>
        <p:spPr>
          <a:xfrm>
            <a:off x="6377551" y="3499322"/>
            <a:ext cx="1076323" cy="1022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502E04-2437-B444-9AF4-D860C04AFB6A}"/>
              </a:ext>
            </a:extLst>
          </p:cNvPr>
          <p:cNvSpPr/>
          <p:nvPr/>
        </p:nvSpPr>
        <p:spPr>
          <a:xfrm>
            <a:off x="6905626" y="2314575"/>
            <a:ext cx="1076323" cy="1022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👨‍🌾 Bauer - Emoji Bedeutung">
            <a:extLst>
              <a:ext uri="{FF2B5EF4-FFF2-40B4-BE49-F238E27FC236}">
                <a16:creationId xmlns:a16="http://schemas.microsoft.com/office/drawing/2014/main" id="{C628596B-5C9F-7F41-AAF5-822AFA586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561" y="2583331"/>
            <a:ext cx="485313" cy="48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930EE632-651C-F747-9DE0-C235210F22B8}"/>
              </a:ext>
            </a:extLst>
          </p:cNvPr>
          <p:cNvSpPr/>
          <p:nvPr/>
        </p:nvSpPr>
        <p:spPr>
          <a:xfrm>
            <a:off x="7371610" y="2583331"/>
            <a:ext cx="48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/>
              <a:t>👱‍♀️</a:t>
            </a:r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0477360-D907-8F4B-8E9B-3C8BEB0074BD}"/>
              </a:ext>
            </a:extLst>
          </p:cNvPr>
          <p:cNvSpPr/>
          <p:nvPr/>
        </p:nvSpPr>
        <p:spPr>
          <a:xfrm>
            <a:off x="6591886" y="3794341"/>
            <a:ext cx="405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/>
              <a:t>🛒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1A60DF4-9737-7B4F-8243-F1FE04BEE7EF}"/>
              </a:ext>
            </a:extLst>
          </p:cNvPr>
          <p:cNvSpPr/>
          <p:nvPr/>
        </p:nvSpPr>
        <p:spPr>
          <a:xfrm>
            <a:off x="7187757" y="498428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/>
              <a:t>🌾</a:t>
            </a:r>
          </a:p>
        </p:txBody>
      </p:sp>
    </p:spTree>
    <p:extLst>
      <p:ext uri="{BB962C8B-B14F-4D97-AF65-F5344CB8AC3E}">
        <p14:creationId xmlns:p14="http://schemas.microsoft.com/office/powerpoint/2010/main" val="99502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15BAB-1DA0-234A-AD5E-B9C934D1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</a:t>
            </a:r>
            <a:endParaRPr lang="de-DE" dirty="0"/>
          </a:p>
        </p:txBody>
      </p:sp>
      <p:pic>
        <p:nvPicPr>
          <p:cNvPr id="6" name="Inhaltsplatzhalter 5" descr="Ein Bild, das Screenshot, Monitor, Computer enthält.&#10;&#10;Automatisch generierte Beschreibung">
            <a:extLst>
              <a:ext uri="{FF2B5EF4-FFF2-40B4-BE49-F238E27FC236}">
                <a16:creationId xmlns:a16="http://schemas.microsoft.com/office/drawing/2014/main" id="{7B786371-62A9-984B-9A2C-AEEC278BB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27" t="16565" r="29799" b="4698"/>
          <a:stretch/>
        </p:blipFill>
        <p:spPr>
          <a:xfrm>
            <a:off x="4567989" y="2298031"/>
            <a:ext cx="3353137" cy="4391526"/>
          </a:xfrm>
        </p:spPr>
      </p:pic>
    </p:spTree>
    <p:extLst>
      <p:ext uri="{BB962C8B-B14F-4D97-AF65-F5344CB8AC3E}">
        <p14:creationId xmlns:p14="http://schemas.microsoft.com/office/powerpoint/2010/main" val="191814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15BAB-1DA0-234A-AD5E-B9C934D1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</a:t>
            </a:r>
            <a:endParaRPr lang="de-DE" dirty="0"/>
          </a:p>
        </p:txBody>
      </p:sp>
      <p:pic>
        <p:nvPicPr>
          <p:cNvPr id="9" name="Inhaltsplatzhalter 8" descr="Ein Bild, das Screenshot, Monitor, sitzend, Computer enthält.&#10;&#10;Automatisch generierte Beschreibung">
            <a:extLst>
              <a:ext uri="{FF2B5EF4-FFF2-40B4-BE49-F238E27FC236}">
                <a16:creationId xmlns:a16="http://schemas.microsoft.com/office/drawing/2014/main" id="{96805861-CE48-A044-B176-381766EBA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21" t="20445" r="8222" b="20211"/>
          <a:stretch/>
        </p:blipFill>
        <p:spPr>
          <a:xfrm>
            <a:off x="2733174" y="2370221"/>
            <a:ext cx="6725652" cy="3912640"/>
          </a:xfrm>
        </p:spPr>
      </p:pic>
    </p:spTree>
    <p:extLst>
      <p:ext uri="{BB962C8B-B14F-4D97-AF65-F5344CB8AC3E}">
        <p14:creationId xmlns:p14="http://schemas.microsoft.com/office/powerpoint/2010/main" val="101908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565C3-76C3-4B87-B3CE-8B907CA2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</a:t>
            </a:r>
            <a:r>
              <a:rPr lang="de-DE" dirty="0" err="1"/>
              <a:t>ansatz</a:t>
            </a:r>
            <a:r>
              <a:rPr lang="de-DE" dirty="0"/>
              <a:t> und wobei die App helfen soll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7DA522-F7AD-FD45-858A-E54537280734}"/>
              </a:ext>
            </a:extLst>
          </p:cNvPr>
          <p:cNvSpPr txBox="1"/>
          <p:nvPr/>
        </p:nvSpPr>
        <p:spPr>
          <a:xfrm>
            <a:off x="9409066" y="4476223"/>
            <a:ext cx="1906291" cy="36933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#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buylocal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ADA0B88-0B8F-0D43-A293-19EF8C3EDF75}"/>
              </a:ext>
            </a:extLst>
          </p:cNvPr>
          <p:cNvSpPr txBox="1"/>
          <p:nvPr/>
        </p:nvSpPr>
        <p:spPr>
          <a:xfrm>
            <a:off x="9569532" y="5370695"/>
            <a:ext cx="1906291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#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buyseasonal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008391-3EB8-4144-9025-F0989612D290}"/>
              </a:ext>
            </a:extLst>
          </p:cNvPr>
          <p:cNvSpPr txBox="1"/>
          <p:nvPr/>
        </p:nvSpPr>
        <p:spPr>
          <a:xfrm>
            <a:off x="8837237" y="4923459"/>
            <a:ext cx="224725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#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consumerbehaviour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60B997-A3FB-49F8-B271-AAD4156E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Produktvermarktung </a:t>
            </a:r>
          </a:p>
          <a:p>
            <a:r>
              <a:rPr lang="de-DE" dirty="0"/>
              <a:t>Jobangebote ( </a:t>
            </a:r>
            <a:r>
              <a:rPr lang="de-DE" dirty="0" err="1"/>
              <a:t>Win-Win</a:t>
            </a:r>
            <a:r>
              <a:rPr lang="de-DE" dirty="0"/>
              <a:t> - Situation) </a:t>
            </a:r>
          </a:p>
          <a:p>
            <a:r>
              <a:rPr lang="de-DE" dirty="0"/>
              <a:t>Effizientere Feldbestellung </a:t>
            </a:r>
          </a:p>
          <a:p>
            <a:r>
              <a:rPr lang="de-DE" dirty="0"/>
              <a:t>Schnelle Reaktion auf aufkommende Problematiken </a:t>
            </a:r>
          </a:p>
          <a:p>
            <a:r>
              <a:rPr lang="de-DE" dirty="0"/>
              <a:t>Kommunikationstool</a:t>
            </a:r>
          </a:p>
          <a:p>
            <a:r>
              <a:rPr lang="de-DE" dirty="0"/>
              <a:t>Informationsplattform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643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796FD573-5AE8-4D57-ABDC-E82E5FA433D2}"/>
              </a:ext>
            </a:extLst>
          </p:cNvPr>
          <p:cNvSpPr/>
          <p:nvPr/>
        </p:nvSpPr>
        <p:spPr>
          <a:xfrm>
            <a:off x="4938090" y="4635271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01C132-B143-4548-94C2-E2ACE06499F8}"/>
              </a:ext>
            </a:extLst>
          </p:cNvPr>
          <p:cNvSpPr/>
          <p:nvPr/>
        </p:nvSpPr>
        <p:spPr>
          <a:xfrm>
            <a:off x="3619346" y="2655043"/>
            <a:ext cx="4571442" cy="30921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3E43A80-0EA9-4AE7-8B70-4927068CFC3D}"/>
              </a:ext>
            </a:extLst>
          </p:cNvPr>
          <p:cNvSpPr/>
          <p:nvPr/>
        </p:nvSpPr>
        <p:spPr>
          <a:xfrm>
            <a:off x="6370572" y="4511350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D714CE0-D44B-44E8-819A-E992C9B8B655}"/>
              </a:ext>
            </a:extLst>
          </p:cNvPr>
          <p:cNvSpPr/>
          <p:nvPr/>
        </p:nvSpPr>
        <p:spPr>
          <a:xfrm>
            <a:off x="6373693" y="3200630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5872903-E2B5-4E20-8435-DA0CDFFA0EB7}"/>
              </a:ext>
            </a:extLst>
          </p:cNvPr>
          <p:cNvSpPr/>
          <p:nvPr/>
        </p:nvSpPr>
        <p:spPr>
          <a:xfrm>
            <a:off x="4965760" y="3303062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9C8476-DB73-4B70-ADEB-DA5F4C6C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507" y="1110841"/>
            <a:ext cx="7729728" cy="1188720"/>
          </a:xfrm>
        </p:spPr>
        <p:txBody>
          <a:bodyPr/>
          <a:lstStyle/>
          <a:p>
            <a:r>
              <a:rPr lang="de-DE" dirty="0"/>
              <a:t>Entwicklungsprozess</a:t>
            </a:r>
          </a:p>
        </p:txBody>
      </p:sp>
      <p:pic>
        <p:nvPicPr>
          <p:cNvPr id="5" name="Inhaltsplatzhalter 4" descr="Zurück RNL">
            <a:extLst>
              <a:ext uri="{FF2B5EF4-FFF2-40B4-BE49-F238E27FC236}">
                <a16:creationId xmlns:a16="http://schemas.microsoft.com/office/drawing/2014/main" id="{691D59A2-92A8-4117-9EB8-8D488AF44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734740">
            <a:off x="4698189" y="3898346"/>
            <a:ext cx="634411" cy="634411"/>
          </a:xfrm>
        </p:spPr>
      </p:pic>
      <p:pic>
        <p:nvPicPr>
          <p:cNvPr id="6" name="Inhaltsplatzhalter 4" descr="Zurück RNL">
            <a:extLst>
              <a:ext uri="{FF2B5EF4-FFF2-40B4-BE49-F238E27FC236}">
                <a16:creationId xmlns:a16="http://schemas.microsoft.com/office/drawing/2014/main" id="{6BAC9E70-B786-42F2-85AC-9702E2C7C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828575">
            <a:off x="6673556" y="3883897"/>
            <a:ext cx="634411" cy="634411"/>
          </a:xfrm>
          <a:prstGeom prst="rect">
            <a:avLst/>
          </a:prstGeom>
        </p:spPr>
      </p:pic>
      <p:pic>
        <p:nvPicPr>
          <p:cNvPr id="7" name="Inhaltsplatzhalter 4" descr="Zurück RNL">
            <a:extLst>
              <a:ext uri="{FF2B5EF4-FFF2-40B4-BE49-F238E27FC236}">
                <a16:creationId xmlns:a16="http://schemas.microsoft.com/office/drawing/2014/main" id="{A4EB90A7-63AC-445A-B039-1C298274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043302">
            <a:off x="5721736" y="4785107"/>
            <a:ext cx="634411" cy="634411"/>
          </a:xfrm>
          <a:prstGeom prst="rect">
            <a:avLst/>
          </a:prstGeom>
        </p:spPr>
      </p:pic>
      <p:pic>
        <p:nvPicPr>
          <p:cNvPr id="9" name="Grafik 8" descr="Mikroskop">
            <a:extLst>
              <a:ext uri="{FF2B5EF4-FFF2-40B4-BE49-F238E27FC236}">
                <a16:creationId xmlns:a16="http://schemas.microsoft.com/office/drawing/2014/main" id="{8EF5AAA5-6DEB-4925-922C-D59B5C1FE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4176" y="3317492"/>
            <a:ext cx="567126" cy="567126"/>
          </a:xfrm>
          <a:prstGeom prst="rect">
            <a:avLst/>
          </a:prstGeom>
        </p:spPr>
      </p:pic>
      <p:pic>
        <p:nvPicPr>
          <p:cNvPr id="12" name="Grafik 11" descr="Gruppenbrainstorming">
            <a:extLst>
              <a:ext uri="{FF2B5EF4-FFF2-40B4-BE49-F238E27FC236}">
                <a16:creationId xmlns:a16="http://schemas.microsoft.com/office/drawing/2014/main" id="{51B70A5E-0FDD-422A-ACCA-6CE9BF3C1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1081" y="3164962"/>
            <a:ext cx="577748" cy="577748"/>
          </a:xfrm>
          <a:prstGeom prst="rect">
            <a:avLst/>
          </a:prstGeom>
        </p:spPr>
      </p:pic>
      <p:pic>
        <p:nvPicPr>
          <p:cNvPr id="15" name="Grafik 14" descr="Laptop">
            <a:extLst>
              <a:ext uri="{FF2B5EF4-FFF2-40B4-BE49-F238E27FC236}">
                <a16:creationId xmlns:a16="http://schemas.microsoft.com/office/drawing/2014/main" id="{7D12A999-8B90-4945-8560-081E5F620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8851" y="4561087"/>
            <a:ext cx="532405" cy="532405"/>
          </a:xfrm>
          <a:prstGeom prst="rect">
            <a:avLst/>
          </a:prstGeom>
        </p:spPr>
      </p:pic>
      <p:pic>
        <p:nvPicPr>
          <p:cNvPr id="19" name="Inhaltsplatzhalter 4" descr="Zurück RNL">
            <a:extLst>
              <a:ext uri="{FF2B5EF4-FFF2-40B4-BE49-F238E27FC236}">
                <a16:creationId xmlns:a16="http://schemas.microsoft.com/office/drawing/2014/main" id="{B51AE2DF-D5C7-4E3F-8B53-D00BA531D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9110">
            <a:off x="5707934" y="3004235"/>
            <a:ext cx="634411" cy="634411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83E6F593-4D72-4E8B-87F6-DB3D52D33E90}"/>
              </a:ext>
            </a:extLst>
          </p:cNvPr>
          <p:cNvSpPr/>
          <p:nvPr/>
        </p:nvSpPr>
        <p:spPr>
          <a:xfrm>
            <a:off x="4959324" y="4635271"/>
            <a:ext cx="659298" cy="631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 descr="Recherche">
            <a:extLst>
              <a:ext uri="{FF2B5EF4-FFF2-40B4-BE49-F238E27FC236}">
                <a16:creationId xmlns:a16="http://schemas.microsoft.com/office/drawing/2014/main" id="{1663E368-81DC-4CDF-8AF6-22D76174D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4748" y="4695059"/>
            <a:ext cx="488450" cy="4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2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B16CB-375A-4E0E-A51B-7872AE98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6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Gemuese4you – Pitch</a:t>
            </a:r>
          </a:p>
        </p:txBody>
      </p:sp>
    </p:spTree>
    <p:extLst>
      <p:ext uri="{BB962C8B-B14F-4D97-AF65-F5344CB8AC3E}">
        <p14:creationId xmlns:p14="http://schemas.microsoft.com/office/powerpoint/2010/main" val="48748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69F18-B30C-1449-8B61-A388EE17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de-DE"/>
              <a:t>Lessons Learned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BB51A-723B-2047-A705-6191B1FB6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de-DE"/>
              <a:t>Architektur im Voraus festlegen</a:t>
            </a:r>
          </a:p>
          <a:p>
            <a:r>
              <a:rPr lang="de-DE"/>
              <a:t>Model View Controller</a:t>
            </a:r>
          </a:p>
          <a:p>
            <a:r>
              <a:rPr lang="de-DE"/>
              <a:t>Lambda – Funktion </a:t>
            </a:r>
          </a:p>
          <a:p>
            <a:r>
              <a:rPr lang="de-DE"/>
              <a:t>Internationalisierung </a:t>
            </a:r>
          </a:p>
          <a:p>
            <a:r>
              <a:rPr lang="de-DE"/>
              <a:t>Organisation eines solchen Projekt  </a:t>
            </a:r>
          </a:p>
          <a:p>
            <a:pPr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Prototyp </a:t>
            </a:r>
          </a:p>
          <a:p>
            <a:pPr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Diagramme </a:t>
            </a:r>
          </a:p>
          <a:p>
            <a:pPr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Kommunikation </a:t>
            </a:r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Lichter an">
            <a:extLst>
              <a:ext uri="{FF2B5EF4-FFF2-40B4-BE49-F238E27FC236}">
                <a16:creationId xmlns:a16="http://schemas.microsoft.com/office/drawing/2014/main" id="{A7526B0F-5C4A-FE4C-BA29-BC5560F0B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5890" y="1768763"/>
            <a:ext cx="3328416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1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A1303-6EBB-2C42-949A-61B8BD4F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36" y="964692"/>
            <a:ext cx="3735428" cy="1188720"/>
          </a:xfrm>
        </p:spPr>
        <p:txBody>
          <a:bodyPr/>
          <a:lstStyle/>
          <a:p>
            <a:r>
              <a:rPr lang="de-DE" dirty="0" err="1"/>
              <a:t>Genutze</a:t>
            </a:r>
            <a:r>
              <a:rPr lang="de-DE" dirty="0"/>
              <a:t> Tools 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84F6D21-CAD2-C44C-9FA7-78ECFEEB1B05}"/>
              </a:ext>
            </a:extLst>
          </p:cNvPr>
          <p:cNvSpPr txBox="1">
            <a:spLocks/>
          </p:cNvSpPr>
          <p:nvPr/>
        </p:nvSpPr>
        <p:spPr bwMode="black">
          <a:xfrm>
            <a:off x="2231136" y="964692"/>
            <a:ext cx="37354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Quellen 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AF07E8C-9F1A-DE46-B315-81FD9777C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6" y="2817026"/>
            <a:ext cx="3735428" cy="3101983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de-DE" dirty="0"/>
              <a:t>Jira</a:t>
            </a:r>
          </a:p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 err="1"/>
              <a:t>Eclipse</a:t>
            </a:r>
            <a:endParaRPr lang="de-DE" dirty="0"/>
          </a:p>
          <a:p>
            <a:r>
              <a:rPr lang="de-DE" dirty="0" err="1"/>
              <a:t>MariaDB</a:t>
            </a:r>
            <a:endParaRPr lang="de-DE" dirty="0"/>
          </a:p>
          <a:p>
            <a:r>
              <a:rPr lang="de-DE" dirty="0"/>
              <a:t>UML Lab </a:t>
            </a:r>
          </a:p>
          <a:p>
            <a:r>
              <a:rPr lang="de-DE" dirty="0" err="1"/>
              <a:t>Creately</a:t>
            </a:r>
            <a:r>
              <a:rPr lang="de-DE" dirty="0"/>
              <a:t> ( ER-Diagramm) </a:t>
            </a:r>
          </a:p>
          <a:p>
            <a:r>
              <a:rPr lang="de-DE" dirty="0" err="1"/>
              <a:t>Maven</a:t>
            </a:r>
            <a:r>
              <a:rPr lang="de-DE" dirty="0"/>
              <a:t> </a:t>
            </a:r>
          </a:p>
          <a:p>
            <a:r>
              <a:rPr lang="de-DE" dirty="0" err="1"/>
              <a:t>Stackoverflow</a:t>
            </a:r>
            <a:r>
              <a:rPr lang="de-DE" dirty="0"/>
              <a:t> ;)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C394963-5A3F-6545-BE35-DDD1B0650E6A}"/>
              </a:ext>
            </a:extLst>
          </p:cNvPr>
          <p:cNvSpPr txBox="1">
            <a:spLocks/>
          </p:cNvSpPr>
          <p:nvPr/>
        </p:nvSpPr>
        <p:spPr>
          <a:xfrm>
            <a:off x="2231136" y="2786376"/>
            <a:ext cx="3735428" cy="31019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hlinkClick r:id="rId3"/>
              </a:rPr>
              <a:t>https://www.bmel-statistik.de/landwirtschaft/gartenbau/produktionsgartenbau/</a:t>
            </a:r>
            <a:endParaRPr lang="de-DE" dirty="0"/>
          </a:p>
          <a:p>
            <a:r>
              <a:rPr lang="de-DE" dirty="0">
                <a:hlinkClick r:id="rId4"/>
              </a:rPr>
              <a:t>https://de.statista.com/statistik/daten/studie/71585/umfrage/betriebe-im-gemueseanbau/</a:t>
            </a:r>
            <a:endParaRPr lang="de-DE" dirty="0"/>
          </a:p>
          <a:p>
            <a:r>
              <a:rPr lang="de-DE" dirty="0">
                <a:hlinkClick r:id="rId5"/>
              </a:rPr>
              <a:t>https://de.statista.com/themen/1160/obst-und-gemuese/</a:t>
            </a:r>
            <a:endParaRPr lang="de-DE" dirty="0"/>
          </a:p>
          <a:p>
            <a:r>
              <a:rPr lang="de-DE" dirty="0"/>
              <a:t>Landwirtschaft 4.0 – Digitalisierung und ihre Herausforderungen , Dr. Markus </a:t>
            </a:r>
            <a:r>
              <a:rPr lang="de-DE" dirty="0" err="1"/>
              <a:t>Gandorfer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3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DE5A1-09A9-4946-A171-852C8CFF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Storyline</a:t>
            </a:r>
            <a:r>
              <a:rPr lang="de-DE" dirty="0"/>
              <a:t> – Idee  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48CE828-3A26-AF44-8958-661440F6C46C}"/>
              </a:ext>
            </a:extLst>
          </p:cNvPr>
          <p:cNvCxnSpPr/>
          <p:nvPr/>
        </p:nvCxnSpPr>
        <p:spPr>
          <a:xfrm>
            <a:off x="290186" y="4178409"/>
            <a:ext cx="11611627" cy="0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Grafik 10" descr="Klemmbrett teilweise angekreuzt">
            <a:extLst>
              <a:ext uri="{FF2B5EF4-FFF2-40B4-BE49-F238E27FC236}">
                <a16:creationId xmlns:a16="http://schemas.microsoft.com/office/drawing/2014/main" id="{46586EF0-DCA2-6143-A8B6-320516BBC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640" y="3368783"/>
            <a:ext cx="704851" cy="704851"/>
          </a:xfrm>
          <a:prstGeom prst="rect">
            <a:avLst/>
          </a:prstGeom>
        </p:spPr>
      </p:pic>
      <p:pic>
        <p:nvPicPr>
          <p:cNvPr id="14" name="Grafik 13" descr="Glühbirne und Stift">
            <a:extLst>
              <a:ext uri="{FF2B5EF4-FFF2-40B4-BE49-F238E27FC236}">
                <a16:creationId xmlns:a16="http://schemas.microsoft.com/office/drawing/2014/main" id="{28EF9A70-A249-FA42-BB34-2D54FAEA5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5940" y="3368784"/>
            <a:ext cx="704850" cy="704850"/>
          </a:xfrm>
          <a:prstGeom prst="rect">
            <a:avLst/>
          </a:prstGeom>
        </p:spPr>
      </p:pic>
      <p:pic>
        <p:nvPicPr>
          <p:cNvPr id="16" name="Grafik 15" descr="Kundenbewertung">
            <a:extLst>
              <a:ext uri="{FF2B5EF4-FFF2-40B4-BE49-F238E27FC236}">
                <a16:creationId xmlns:a16="http://schemas.microsoft.com/office/drawing/2014/main" id="{E80BF332-C59A-BF48-87DE-5F7D321FE0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2239" y="3421450"/>
            <a:ext cx="704850" cy="704850"/>
          </a:xfrm>
          <a:prstGeom prst="rect">
            <a:avLst/>
          </a:prstGeom>
        </p:spPr>
      </p:pic>
      <p:pic>
        <p:nvPicPr>
          <p:cNvPr id="18" name="Grafik 17" descr="Blaupause">
            <a:extLst>
              <a:ext uri="{FF2B5EF4-FFF2-40B4-BE49-F238E27FC236}">
                <a16:creationId xmlns:a16="http://schemas.microsoft.com/office/drawing/2014/main" id="{1DBCB46A-CE2E-7848-B452-138CBDA015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8540" y="3355688"/>
            <a:ext cx="808370" cy="808370"/>
          </a:xfrm>
          <a:prstGeom prst="rect">
            <a:avLst/>
          </a:prstGeom>
        </p:spPr>
      </p:pic>
      <p:pic>
        <p:nvPicPr>
          <p:cNvPr id="22" name="Grafik 21" descr="Tageskalender">
            <a:extLst>
              <a:ext uri="{FF2B5EF4-FFF2-40B4-BE49-F238E27FC236}">
                <a16:creationId xmlns:a16="http://schemas.microsoft.com/office/drawing/2014/main" id="{7429E3C4-4960-6B4B-A5DB-678881149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5867" y="3264009"/>
            <a:ext cx="914400" cy="914400"/>
          </a:xfrm>
          <a:prstGeom prst="rect">
            <a:avLst/>
          </a:prstGeom>
        </p:spPr>
      </p:pic>
      <p:pic>
        <p:nvPicPr>
          <p:cNvPr id="24" name="Grafik 23" descr="Monitor">
            <a:extLst>
              <a:ext uri="{FF2B5EF4-FFF2-40B4-BE49-F238E27FC236}">
                <a16:creationId xmlns:a16="http://schemas.microsoft.com/office/drawing/2014/main" id="{1D01B240-4635-0741-8315-0A7D7A727B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17" y="4178409"/>
            <a:ext cx="914400" cy="914400"/>
          </a:xfrm>
          <a:prstGeom prst="rect">
            <a:avLst/>
          </a:prstGeom>
        </p:spPr>
      </p:pic>
      <p:pic>
        <p:nvPicPr>
          <p:cNvPr id="27" name="Grafik 26" descr="Pfeil: Kurve gegen den Uhrzeigersinn">
            <a:extLst>
              <a:ext uri="{FF2B5EF4-FFF2-40B4-BE49-F238E27FC236}">
                <a16:creationId xmlns:a16="http://schemas.microsoft.com/office/drawing/2014/main" id="{1A4DACEB-F3A0-CC46-945D-10842074C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7087318" flipH="1">
            <a:off x="9095381" y="4132951"/>
            <a:ext cx="914400" cy="914400"/>
          </a:xfrm>
          <a:prstGeom prst="rect">
            <a:avLst/>
          </a:prstGeom>
        </p:spPr>
      </p:pic>
      <p:pic>
        <p:nvPicPr>
          <p:cNvPr id="29" name="Grafik 28" descr="Pfeil: Kurve im Uhrzeigersinn">
            <a:extLst>
              <a:ext uri="{FF2B5EF4-FFF2-40B4-BE49-F238E27FC236}">
                <a16:creationId xmlns:a16="http://schemas.microsoft.com/office/drawing/2014/main" id="{C7A18E6B-7867-FD42-81CA-1C6FAE01BD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8632529">
            <a:off x="9855016" y="3330910"/>
            <a:ext cx="914400" cy="914400"/>
          </a:xfrm>
          <a:prstGeom prst="rect">
            <a:avLst/>
          </a:prstGeom>
        </p:spPr>
      </p:pic>
      <p:pic>
        <p:nvPicPr>
          <p:cNvPr id="31" name="Grafik 30" descr="Chat">
            <a:extLst>
              <a:ext uri="{FF2B5EF4-FFF2-40B4-BE49-F238E27FC236}">
                <a16:creationId xmlns:a16="http://schemas.microsoft.com/office/drawing/2014/main" id="{1CD156F2-F9C9-6945-AC34-A66170ADA2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2269" y="3037116"/>
            <a:ext cx="457200" cy="45720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7C86E30-4158-4A4B-9AC7-BE881A09CA2D}"/>
              </a:ext>
            </a:extLst>
          </p:cNvPr>
          <p:cNvSpPr txBox="1"/>
          <p:nvPr/>
        </p:nvSpPr>
        <p:spPr>
          <a:xfrm>
            <a:off x="702051" y="4242281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Aufgabenstellung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D4727E2-D990-FD4C-8FA7-BD4ADD7CF952}"/>
              </a:ext>
            </a:extLst>
          </p:cNvPr>
          <p:cNvSpPr txBox="1"/>
          <p:nvPr/>
        </p:nvSpPr>
        <p:spPr>
          <a:xfrm>
            <a:off x="2808659" y="4266986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Individuelle Ausarbeitung 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D3CA1E9-0FC5-BE4F-BC26-57D7CD770E27}"/>
              </a:ext>
            </a:extLst>
          </p:cNvPr>
          <p:cNvSpPr txBox="1"/>
          <p:nvPr/>
        </p:nvSpPr>
        <p:spPr>
          <a:xfrm>
            <a:off x="4453622" y="4280198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Absprache und Diskussion 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8BCF085-7405-9743-A805-536A857BC65D}"/>
              </a:ext>
            </a:extLst>
          </p:cNvPr>
          <p:cNvSpPr txBox="1"/>
          <p:nvPr/>
        </p:nvSpPr>
        <p:spPr>
          <a:xfrm>
            <a:off x="6356061" y="4290090"/>
            <a:ext cx="200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Entwickeln des Integrated Prototype  </a:t>
            </a:r>
          </a:p>
        </p:txBody>
      </p:sp>
    </p:spTree>
    <p:extLst>
      <p:ext uri="{BB962C8B-B14F-4D97-AF65-F5344CB8AC3E}">
        <p14:creationId xmlns:p14="http://schemas.microsoft.com/office/powerpoint/2010/main" val="370958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E4CFF-F663-6A43-8818-178328F9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Aufgabenstellung </a:t>
            </a:r>
            <a:endParaRPr lang="de-DE" dirty="0"/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3FE1AB8-82DE-434A-A6E6-D32CC2B14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69" t="14966" r="8163" b="7992"/>
          <a:stretch/>
        </p:blipFill>
        <p:spPr>
          <a:xfrm>
            <a:off x="2440781" y="2300288"/>
            <a:ext cx="7310437" cy="4182238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326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EE862-2816-984A-AFE0-CEC499FD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Statistischer Hintergrund </a:t>
            </a:r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F46F59F2-3A19-3141-8808-38296C9DA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103792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4471745-3FF1-1D46-B662-752670DAE36E}"/>
              </a:ext>
            </a:extLst>
          </p:cNvPr>
          <p:cNvSpPr/>
          <p:nvPr/>
        </p:nvSpPr>
        <p:spPr>
          <a:xfrm>
            <a:off x="2342367" y="2730674"/>
            <a:ext cx="1528175" cy="789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5.908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DF2A9901-1F4D-494E-BE76-ED4B7EB0BD0A}"/>
              </a:ext>
            </a:extLst>
          </p:cNvPr>
          <p:cNvSpPr/>
          <p:nvPr/>
        </p:nvSpPr>
        <p:spPr>
          <a:xfrm>
            <a:off x="2342367" y="3794842"/>
            <a:ext cx="1528175" cy="789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3,7 </a:t>
            </a:r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Mrd</a:t>
            </a: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€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3F9F706-9102-CF4E-9289-ACC8B0D94B1F}"/>
              </a:ext>
            </a:extLst>
          </p:cNvPr>
          <p:cNvSpPr/>
          <p:nvPr/>
        </p:nvSpPr>
        <p:spPr>
          <a:xfrm>
            <a:off x="2342367" y="4859010"/>
            <a:ext cx="1528175" cy="7891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128,225 ha</a:t>
            </a:r>
          </a:p>
        </p:txBody>
      </p:sp>
    </p:spTree>
    <p:extLst>
      <p:ext uri="{BB962C8B-B14F-4D97-AF65-F5344CB8AC3E}">
        <p14:creationId xmlns:p14="http://schemas.microsoft.com/office/powerpoint/2010/main" val="286516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21CF3C-71D2-FE4E-BD33-B34ADD3EA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Problematik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8E5FDA2-F68F-D94A-9A6D-318F482F6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1822" y="4352544"/>
            <a:ext cx="2410650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Akzeptanz moderner Technologie nur Verhalten </a:t>
            </a:r>
          </a:p>
        </p:txBody>
      </p:sp>
      <p:pic>
        <p:nvPicPr>
          <p:cNvPr id="11" name="Inhaltsplatzhalter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8567FA8-2F72-A548-ADA8-B1C2FA54AD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215" t="27406" r="12932" b="12661"/>
          <a:stretch/>
        </p:blipFill>
        <p:spPr>
          <a:xfrm>
            <a:off x="4971443" y="1688964"/>
            <a:ext cx="6675551" cy="34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43EE4E4-4F6E-4D0C-8241-7422485C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085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2EB113-35BB-9A47-933E-8B346457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757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Problematik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DFF21-67C6-4C4C-9A1C-C7726D3D3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66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8F8D60-BC6F-4B41-9481-5F49C96A1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E6EC376-C532-2944-A2BC-AA5CD1E7D6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844" t="21520" r="19779" b="16942"/>
          <a:stretch/>
        </p:blipFill>
        <p:spPr>
          <a:xfrm>
            <a:off x="801520" y="2116431"/>
            <a:ext cx="4524687" cy="2882289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FAAF9F-8A56-384C-9E02-F8AC020AC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3757" y="2858703"/>
            <a:ext cx="4475892" cy="30425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Akzeptanzhemnisse: </a:t>
            </a:r>
          </a:p>
          <a:p>
            <a:r>
              <a:rPr lang="en-US">
                <a:solidFill>
                  <a:srgbClr val="FFFFFF"/>
                </a:solidFill>
              </a:rPr>
              <a:t>Inkompatibilität </a:t>
            </a:r>
          </a:p>
          <a:p>
            <a:r>
              <a:rPr lang="en-US">
                <a:solidFill>
                  <a:srgbClr val="FFFFFF"/>
                </a:solidFill>
              </a:rPr>
              <a:t>Hoher Investitionsbedarf </a:t>
            </a:r>
          </a:p>
          <a:p>
            <a:r>
              <a:rPr lang="en-US">
                <a:solidFill>
                  <a:srgbClr val="FFFFFF"/>
                </a:solidFill>
              </a:rPr>
              <a:t>Fehlendes IT Know how </a:t>
            </a:r>
          </a:p>
          <a:p>
            <a:r>
              <a:rPr lang="en-US">
                <a:solidFill>
                  <a:srgbClr val="FFFFFF"/>
                </a:solidFill>
              </a:rPr>
              <a:t>Technische Störanfälligkeit  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89040-E999-7149-ACEB-211B6A40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5812"/>
            <a:ext cx="7729728" cy="1367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dirty="0"/>
              <a:t>Der Gemüsebauer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978247-4CAB-EF4C-A2CE-0DD450CF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637" y="1469611"/>
            <a:ext cx="7527227" cy="6337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i="1" dirty="0"/>
              <a:t>„ Wie sieht das Berufsbild des Gemüsebauern aus, was tut dieser täglich und welche Veränderungen wird die Digitalisierung in diesen Bereichen mit sich bringen ? “ </a:t>
            </a:r>
          </a:p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endParaRPr lang="de-DE" i="1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187F57F1-32A5-104E-BFE2-2ADF27E76C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617655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👨‍🌾 Bauer - Emoji Bedeutung">
            <a:extLst>
              <a:ext uri="{FF2B5EF4-FFF2-40B4-BE49-F238E27FC236}">
                <a16:creationId xmlns:a16="http://schemas.microsoft.com/office/drawing/2014/main" id="{F66A455D-38F4-5846-A68A-17721685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03" y="3580053"/>
            <a:ext cx="1217963" cy="1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9F77363-702D-8947-8FD8-678388F1CB86}"/>
              </a:ext>
            </a:extLst>
          </p:cNvPr>
          <p:cNvSpPr/>
          <p:nvPr/>
        </p:nvSpPr>
        <p:spPr>
          <a:xfrm>
            <a:off x="6681565" y="2638044"/>
            <a:ext cx="490758" cy="4775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C65AB4-AA8E-5D47-9B48-89E10E72C8CD}"/>
              </a:ext>
            </a:extLst>
          </p:cNvPr>
          <p:cNvSpPr/>
          <p:nvPr/>
        </p:nvSpPr>
        <p:spPr>
          <a:xfrm>
            <a:off x="6226842" y="3109048"/>
            <a:ext cx="490758" cy="4640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09E6F4-29A2-F749-A822-1323C82182F3}"/>
              </a:ext>
            </a:extLst>
          </p:cNvPr>
          <p:cNvSpPr/>
          <p:nvPr/>
        </p:nvSpPr>
        <p:spPr>
          <a:xfrm>
            <a:off x="5981463" y="3666852"/>
            <a:ext cx="490758" cy="4640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A4E713-F8B3-0F4A-AB52-BC964DB7F78D}"/>
              </a:ext>
            </a:extLst>
          </p:cNvPr>
          <p:cNvSpPr/>
          <p:nvPr/>
        </p:nvSpPr>
        <p:spPr>
          <a:xfrm>
            <a:off x="5981463" y="4253289"/>
            <a:ext cx="490758" cy="4640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522BBF-11D6-7A41-9472-906139935D9E}"/>
              </a:ext>
            </a:extLst>
          </p:cNvPr>
          <p:cNvSpPr/>
          <p:nvPr/>
        </p:nvSpPr>
        <p:spPr>
          <a:xfrm>
            <a:off x="6226842" y="4798016"/>
            <a:ext cx="490758" cy="4775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D458E53-1693-C546-8D8C-A78372D59C19}"/>
              </a:ext>
            </a:extLst>
          </p:cNvPr>
          <p:cNvSpPr/>
          <p:nvPr/>
        </p:nvSpPr>
        <p:spPr>
          <a:xfrm>
            <a:off x="6681565" y="5269410"/>
            <a:ext cx="490758" cy="4775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60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62255-4D5B-DF48-A498-1FD4FC06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Gemüsebau und Digitalisierung 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B6FC129-A69A-8A40-897A-C8FB6B246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751433"/>
              </p:ext>
            </p:extLst>
          </p:nvPr>
        </p:nvGraphicFramePr>
        <p:xfrm>
          <a:off x="2231136" y="2638044"/>
          <a:ext cx="8713089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👨‍🌾 Bauer - Emoji Bedeutung">
            <a:extLst>
              <a:ext uri="{FF2B5EF4-FFF2-40B4-BE49-F238E27FC236}">
                <a16:creationId xmlns:a16="http://schemas.microsoft.com/office/drawing/2014/main" id="{FD40CEF9-31E3-7B45-A868-5B51B538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87" y="3580053"/>
            <a:ext cx="1217963" cy="12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7A2F612-2B52-AA45-A4A8-E3EC6409AAD1}"/>
              </a:ext>
            </a:extLst>
          </p:cNvPr>
          <p:cNvSpPr/>
          <p:nvPr/>
        </p:nvSpPr>
        <p:spPr>
          <a:xfrm>
            <a:off x="6663590" y="2634583"/>
            <a:ext cx="727428" cy="6961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85DD99-5D76-D940-A40C-EF45AA0630BC}"/>
              </a:ext>
            </a:extLst>
          </p:cNvPr>
          <p:cNvSpPr/>
          <p:nvPr/>
        </p:nvSpPr>
        <p:spPr>
          <a:xfrm>
            <a:off x="6166382" y="3399097"/>
            <a:ext cx="727428" cy="659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E036D5-19C6-764E-BD73-CD31C8262C47}"/>
              </a:ext>
            </a:extLst>
          </p:cNvPr>
          <p:cNvSpPr/>
          <p:nvPr/>
        </p:nvSpPr>
        <p:spPr>
          <a:xfrm>
            <a:off x="6150551" y="4301951"/>
            <a:ext cx="727428" cy="659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D9EB82-CA3B-D14F-B5C9-9DF2A6C3D803}"/>
              </a:ext>
            </a:extLst>
          </p:cNvPr>
          <p:cNvSpPr/>
          <p:nvPr/>
        </p:nvSpPr>
        <p:spPr>
          <a:xfrm>
            <a:off x="6688642" y="5058567"/>
            <a:ext cx="727428" cy="659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59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0E54E-BC89-9047-9428-D93C0804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Ideensammlung 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6D7807-0B5E-AE4B-891A-21ECF8F5BA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6"/>
          <a:stretch/>
        </p:blipFill>
        <p:spPr bwMode="auto">
          <a:xfrm rot="5400000">
            <a:off x="8816" y="3019776"/>
            <a:ext cx="4135966" cy="2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B4A481D-4402-4C49-8CA1-40C4E5C2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25" y="2389187"/>
            <a:ext cx="2326481" cy="413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Elektronik, Monitor, Computer, sitzend enthält.&#10;&#10;Automatisch generierte Beschreibung">
            <a:extLst>
              <a:ext uri="{FF2B5EF4-FFF2-40B4-BE49-F238E27FC236}">
                <a16:creationId xmlns:a16="http://schemas.microsoft.com/office/drawing/2014/main" id="{F31949C2-2C77-1447-9380-B000AFE803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19" t="11876" r="37587" b="7500"/>
          <a:stretch/>
        </p:blipFill>
        <p:spPr>
          <a:xfrm>
            <a:off x="5992718" y="2389187"/>
            <a:ext cx="2743201" cy="4114801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D34BC7D-80EC-D541-A273-B308F45BEE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03" t="13958" r="53797" b="9583"/>
          <a:stretch/>
        </p:blipFill>
        <p:spPr>
          <a:xfrm>
            <a:off x="8817231" y="2389187"/>
            <a:ext cx="2853626" cy="41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43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</p:tagLst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Macintosh PowerPoint</Application>
  <PresentationFormat>Breitbild</PresentationFormat>
  <Paragraphs>101</Paragraphs>
  <Slides>17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Wingdings</vt:lpstr>
      <vt:lpstr>Paket</vt:lpstr>
      <vt:lpstr>Aktuelle Themen der IT </vt:lpstr>
      <vt:lpstr>Storyline – Idee  </vt:lpstr>
      <vt:lpstr>Aufgabenstellung </vt:lpstr>
      <vt:lpstr>Statistischer Hintergrund </vt:lpstr>
      <vt:lpstr>Problematik </vt:lpstr>
      <vt:lpstr>Problematik</vt:lpstr>
      <vt:lpstr>Der Gemüsebauer </vt:lpstr>
      <vt:lpstr>Gemüsebau und Digitalisierung </vt:lpstr>
      <vt:lpstr>Ideensammlung </vt:lpstr>
      <vt:lpstr>Integrated prototype </vt:lpstr>
      <vt:lpstr>Persona</vt:lpstr>
      <vt:lpstr>Persona</vt:lpstr>
      <vt:lpstr>Unser ansatz und wobei die App helfen soll</vt:lpstr>
      <vt:lpstr>Entwicklungsprozess</vt:lpstr>
      <vt:lpstr>Gemuese4you – Pitch</vt:lpstr>
      <vt:lpstr>Lessons Learned </vt:lpstr>
      <vt:lpstr>Genutze Tools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Aktuelle Themen der IT </dc:title>
  <dc:creator>Johanna Wüschner</dc:creator>
  <cp:lastModifiedBy>Johanna Wüschner</cp:lastModifiedBy>
  <cp:revision>3</cp:revision>
  <dcterms:created xsi:type="dcterms:W3CDTF">2020-11-02T16:19:35Z</dcterms:created>
  <dcterms:modified xsi:type="dcterms:W3CDTF">2020-11-02T16:35:13Z</dcterms:modified>
</cp:coreProperties>
</file>